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4"/>
  </p:sldMasterIdLst>
  <p:notesMasterIdLst>
    <p:notesMasterId r:id="rId29"/>
  </p:notesMasterIdLst>
  <p:handoutMasterIdLst>
    <p:handoutMasterId r:id="rId30"/>
  </p:handoutMasterIdLst>
  <p:sldIdLst>
    <p:sldId id="256" r:id="rId5"/>
    <p:sldId id="268" r:id="rId6"/>
    <p:sldId id="313" r:id="rId7"/>
    <p:sldId id="264" r:id="rId8"/>
    <p:sldId id="336" r:id="rId9"/>
    <p:sldId id="292" r:id="rId10"/>
    <p:sldId id="334" r:id="rId11"/>
    <p:sldId id="288" r:id="rId12"/>
    <p:sldId id="267" r:id="rId13"/>
    <p:sldId id="298" r:id="rId14"/>
    <p:sldId id="291" r:id="rId15"/>
    <p:sldId id="342" r:id="rId16"/>
    <p:sldId id="341" r:id="rId17"/>
    <p:sldId id="340" r:id="rId18"/>
    <p:sldId id="339" r:id="rId19"/>
    <p:sldId id="338" r:id="rId20"/>
    <p:sldId id="337" r:id="rId21"/>
    <p:sldId id="330" r:id="rId22"/>
    <p:sldId id="328" r:id="rId23"/>
    <p:sldId id="327" r:id="rId24"/>
    <p:sldId id="333" r:id="rId25"/>
    <p:sldId id="310" r:id="rId26"/>
    <p:sldId id="329" r:id="rId27"/>
    <p:sldId id="335" r:id="rId28"/>
  </p:sldIdLst>
  <p:sldSz cx="12192000" cy="6858000"/>
  <p:notesSz cx="6858000" cy="1990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48744-A3AF-CCF2-3EF6-A976A08E90AE}" v="501" dt="2019-10-22T20:53:18.718"/>
    <p1510:client id="{240E2E93-85BF-B653-6271-79F4594278DF}" v="109" dt="2019-10-28T15:40:57.818"/>
    <p1510:client id="{280D0834-FC30-92DD-CAE8-0C03F090B6DA}" v="604" dt="2019-10-22T16:02:56.856"/>
    <p1510:client id="{917DE009-E4B8-F61C-0615-754A14E6B5FC}" v="39" dt="2019-10-22T18:59:23.161"/>
    <p1510:client id="{AD4192B2-1B33-33BF-A370-602D4257ED90}" v="3" dt="2019-10-14T21:27:05.863"/>
    <p1510:client id="{AF432BB1-A3FD-9449-61D7-B53D4133D31A}" v="41" dt="2019-09-12T15:42:14.670"/>
    <p1510:client id="{BB3F60D7-0965-4045-1CC4-7A10E159A2DB}" v="776" dt="2019-01-09T18:04:41.352"/>
    <p1510:client id="{BD95240A-10BB-8EEB-6AA5-EF841A261CEE}" v="3" dt="2019-09-04T16:09:48.326"/>
    <p1510:client id="{C29D43F0-BF35-257B-9935-7ED79F8F14DB}" v="144" dt="2019-09-25T21:39:01.450"/>
    <p1510:client id="{CEE63C2A-3B93-6DD8-049B-733AA37471ED}" v="302" dt="2019-10-21T19:50:43.264"/>
    <p1510:client id="{FF7EBEAB-5E4E-56C1-79E8-AB26680FFEA0}" v="1" dt="2019-10-28T14:46:54.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65511" autoAdjust="0"/>
  </p:normalViewPr>
  <p:slideViewPr>
    <p:cSldViewPr snapToGrid="0">
      <p:cViewPr varScale="1">
        <p:scale>
          <a:sx n="44" d="100"/>
          <a:sy n="44" d="100"/>
        </p:scale>
        <p:origin x="366" y="54"/>
      </p:cViewPr>
      <p:guideLst/>
    </p:cSldViewPr>
  </p:slideViewPr>
  <p:outlineViewPr>
    <p:cViewPr>
      <p:scale>
        <a:sx n="33" d="100"/>
        <a:sy n="33" d="100"/>
      </p:scale>
      <p:origin x="0" y="-215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enzie Ahlberg Elliot" userId="S::mahlbergelliot@mymcpl.org::359d66ef-f577-472f-98f1-dede83389e05" providerId="AD" clId="Web-{1B244BF7-38A9-4C8D-ABB5-6C5B5D4729CD}"/>
    <pc:docChg chg="modSld">
      <pc:chgData name="Mackenzie Ahlberg Elliot" userId="S::mahlbergelliot@mymcpl.org::359d66ef-f577-472f-98f1-dede83389e05" providerId="AD" clId="Web-{1B244BF7-38A9-4C8D-ABB5-6C5B5D4729CD}" dt="2018-12-10T22:19:00.984" v="0"/>
      <pc:docMkLst>
        <pc:docMk/>
      </pc:docMkLst>
      <pc:sldChg chg="modNotes">
        <pc:chgData name="Mackenzie Ahlberg Elliot" userId="S::mahlbergelliot@mymcpl.org::359d66ef-f577-472f-98f1-dede83389e05" providerId="AD" clId="Web-{1B244BF7-38A9-4C8D-ABB5-6C5B5D4729CD}" dt="2018-12-10T22:19:00.984" v="0"/>
        <pc:sldMkLst>
          <pc:docMk/>
          <pc:sldMk cId="757493254" sldId="256"/>
        </pc:sldMkLst>
      </pc:sldChg>
    </pc:docChg>
  </pc:docChgLst>
  <pc:docChgLst>
    <pc:chgData name="Scott Rader" userId="S::srader@mymcpl.org::d18fe55c-0f60-4502-a411-f466a37b5dc3" providerId="AD" clId="Web-{C29D43F0-BF35-257B-9935-7ED79F8F14DB}"/>
    <pc:docChg chg="addSld delSld modSld">
      <pc:chgData name="Scott Rader" userId="S::srader@mymcpl.org::d18fe55c-0f60-4502-a411-f466a37b5dc3" providerId="AD" clId="Web-{C29D43F0-BF35-257B-9935-7ED79F8F14DB}" dt="2019-09-25T21:39:01.450" v="143" actId="20577"/>
      <pc:docMkLst>
        <pc:docMk/>
      </pc:docMkLst>
      <pc:sldChg chg="del">
        <pc:chgData name="Scott Rader" userId="S::srader@mymcpl.org::d18fe55c-0f60-4502-a411-f466a37b5dc3" providerId="AD" clId="Web-{C29D43F0-BF35-257B-9935-7ED79F8F14DB}" dt="2019-09-25T15:01:16.114" v="22"/>
        <pc:sldMkLst>
          <pc:docMk/>
          <pc:sldMk cId="3573264532" sldId="257"/>
        </pc:sldMkLst>
      </pc:sldChg>
      <pc:sldChg chg="modSp">
        <pc:chgData name="Scott Rader" userId="S::srader@mymcpl.org::d18fe55c-0f60-4502-a411-f466a37b5dc3" providerId="AD" clId="Web-{C29D43F0-BF35-257B-9935-7ED79F8F14DB}" dt="2019-09-25T15:00:46.380" v="19" actId="20577"/>
        <pc:sldMkLst>
          <pc:docMk/>
          <pc:sldMk cId="2994274025" sldId="291"/>
        </pc:sldMkLst>
        <pc:spChg chg="mod">
          <ac:chgData name="Scott Rader" userId="S::srader@mymcpl.org::d18fe55c-0f60-4502-a411-f466a37b5dc3" providerId="AD" clId="Web-{C29D43F0-BF35-257B-9935-7ED79F8F14DB}" dt="2019-09-25T15:00:46.380" v="19" actId="20577"/>
          <ac:spMkLst>
            <pc:docMk/>
            <pc:sldMk cId="2994274025" sldId="291"/>
            <ac:spMk id="3" creationId="{00000000-0000-0000-0000-000000000000}"/>
          </ac:spMkLst>
        </pc:spChg>
      </pc:sldChg>
      <pc:sldChg chg="del">
        <pc:chgData name="Scott Rader" userId="S::srader@mymcpl.org::d18fe55c-0f60-4502-a411-f466a37b5dc3" providerId="AD" clId="Web-{C29D43F0-BF35-257B-9935-7ED79F8F14DB}" dt="2019-09-25T15:01:16.130" v="26"/>
        <pc:sldMkLst>
          <pc:docMk/>
          <pc:sldMk cId="483977875" sldId="301"/>
        </pc:sldMkLst>
      </pc:sldChg>
      <pc:sldChg chg="del">
        <pc:chgData name="Scott Rader" userId="S::srader@mymcpl.org::d18fe55c-0f60-4502-a411-f466a37b5dc3" providerId="AD" clId="Web-{C29D43F0-BF35-257B-9935-7ED79F8F14DB}" dt="2019-09-25T15:01:16.130" v="25"/>
        <pc:sldMkLst>
          <pc:docMk/>
          <pc:sldMk cId="3032769033" sldId="302"/>
        </pc:sldMkLst>
      </pc:sldChg>
      <pc:sldChg chg="del">
        <pc:chgData name="Scott Rader" userId="S::srader@mymcpl.org::d18fe55c-0f60-4502-a411-f466a37b5dc3" providerId="AD" clId="Web-{C29D43F0-BF35-257B-9935-7ED79F8F14DB}" dt="2019-09-25T15:01:16.130" v="24"/>
        <pc:sldMkLst>
          <pc:docMk/>
          <pc:sldMk cId="3768184146" sldId="303"/>
        </pc:sldMkLst>
      </pc:sldChg>
      <pc:sldChg chg="del">
        <pc:chgData name="Scott Rader" userId="S::srader@mymcpl.org::d18fe55c-0f60-4502-a411-f466a37b5dc3" providerId="AD" clId="Web-{C29D43F0-BF35-257B-9935-7ED79F8F14DB}" dt="2019-09-25T15:01:16.130" v="23"/>
        <pc:sldMkLst>
          <pc:docMk/>
          <pc:sldMk cId="2612770161" sldId="304"/>
        </pc:sldMkLst>
      </pc:sldChg>
      <pc:sldChg chg="del">
        <pc:chgData name="Scott Rader" userId="S::srader@mymcpl.org::d18fe55c-0f60-4502-a411-f466a37b5dc3" providerId="AD" clId="Web-{C29D43F0-BF35-257B-9935-7ED79F8F14DB}" dt="2019-09-25T15:01:16.114" v="21"/>
        <pc:sldMkLst>
          <pc:docMk/>
          <pc:sldMk cId="869796644" sldId="306"/>
        </pc:sldMkLst>
      </pc:sldChg>
      <pc:sldChg chg="del">
        <pc:chgData name="Scott Rader" userId="S::srader@mymcpl.org::d18fe55c-0f60-4502-a411-f466a37b5dc3" providerId="AD" clId="Web-{C29D43F0-BF35-257B-9935-7ED79F8F14DB}" dt="2019-09-25T15:01:16.114" v="20"/>
        <pc:sldMkLst>
          <pc:docMk/>
          <pc:sldMk cId="3782914209" sldId="307"/>
        </pc:sldMkLst>
      </pc:sldChg>
      <pc:sldChg chg="modSp">
        <pc:chgData name="Scott Rader" userId="S::srader@mymcpl.org::d18fe55c-0f60-4502-a411-f466a37b5dc3" providerId="AD" clId="Web-{C29D43F0-BF35-257B-9935-7ED79F8F14DB}" dt="2019-09-25T15:08:24.335" v="119" actId="20577"/>
        <pc:sldMkLst>
          <pc:docMk/>
          <pc:sldMk cId="3677397266" sldId="310"/>
        </pc:sldMkLst>
        <pc:spChg chg="mod">
          <ac:chgData name="Scott Rader" userId="S::srader@mymcpl.org::d18fe55c-0f60-4502-a411-f466a37b5dc3" providerId="AD" clId="Web-{C29D43F0-BF35-257B-9935-7ED79F8F14DB}" dt="2019-09-25T15:08:24.335" v="119" actId="20577"/>
          <ac:spMkLst>
            <pc:docMk/>
            <pc:sldMk cId="3677397266" sldId="310"/>
            <ac:spMk id="2" creationId="{00000000-0000-0000-0000-000000000000}"/>
          </ac:spMkLst>
        </pc:spChg>
      </pc:sldChg>
      <pc:sldChg chg="modSp">
        <pc:chgData name="Scott Rader" userId="S::srader@mymcpl.org::d18fe55c-0f60-4502-a411-f466a37b5dc3" providerId="AD" clId="Web-{C29D43F0-BF35-257B-9935-7ED79F8F14DB}" dt="2019-09-25T15:07:43.303" v="94" actId="14100"/>
        <pc:sldMkLst>
          <pc:docMk/>
          <pc:sldMk cId="2708916277" sldId="327"/>
        </pc:sldMkLst>
        <pc:spChg chg="mod">
          <ac:chgData name="Scott Rader" userId="S::srader@mymcpl.org::d18fe55c-0f60-4502-a411-f466a37b5dc3" providerId="AD" clId="Web-{C29D43F0-BF35-257B-9935-7ED79F8F14DB}" dt="2019-09-25T15:07:20.866" v="79" actId="20577"/>
          <ac:spMkLst>
            <pc:docMk/>
            <pc:sldMk cId="2708916277" sldId="327"/>
            <ac:spMk id="2" creationId="{00000000-0000-0000-0000-000000000000}"/>
          </ac:spMkLst>
        </pc:spChg>
        <pc:spChg chg="mod">
          <ac:chgData name="Scott Rader" userId="S::srader@mymcpl.org::d18fe55c-0f60-4502-a411-f466a37b5dc3" providerId="AD" clId="Web-{C29D43F0-BF35-257B-9935-7ED79F8F14DB}" dt="2019-09-25T15:07:43.303" v="94" actId="14100"/>
          <ac:spMkLst>
            <pc:docMk/>
            <pc:sldMk cId="2708916277" sldId="327"/>
            <ac:spMk id="3" creationId="{00000000-0000-0000-0000-000000000000}"/>
          </ac:spMkLst>
        </pc:spChg>
      </pc:sldChg>
      <pc:sldChg chg="modSp">
        <pc:chgData name="Scott Rader" userId="S::srader@mymcpl.org::d18fe55c-0f60-4502-a411-f466a37b5dc3" providerId="AD" clId="Web-{C29D43F0-BF35-257B-9935-7ED79F8F14DB}" dt="2019-09-25T15:07:10.584" v="70" actId="20577"/>
        <pc:sldMkLst>
          <pc:docMk/>
          <pc:sldMk cId="3956174050" sldId="328"/>
        </pc:sldMkLst>
        <pc:spChg chg="mod">
          <ac:chgData name="Scott Rader" userId="S::srader@mymcpl.org::d18fe55c-0f60-4502-a411-f466a37b5dc3" providerId="AD" clId="Web-{C29D43F0-BF35-257B-9935-7ED79F8F14DB}" dt="2019-09-25T15:07:10.584" v="70" actId="20577"/>
          <ac:spMkLst>
            <pc:docMk/>
            <pc:sldMk cId="3956174050" sldId="328"/>
            <ac:spMk id="2" creationId="{00000000-0000-0000-0000-000000000000}"/>
          </ac:spMkLst>
        </pc:spChg>
      </pc:sldChg>
      <pc:sldChg chg="modSp">
        <pc:chgData name="Scott Rader" userId="S::srader@mymcpl.org::d18fe55c-0f60-4502-a411-f466a37b5dc3" providerId="AD" clId="Web-{C29D43F0-BF35-257B-9935-7ED79F8F14DB}" dt="2019-09-25T15:08:35.475" v="129" actId="20577"/>
        <pc:sldMkLst>
          <pc:docMk/>
          <pc:sldMk cId="461725452" sldId="329"/>
        </pc:sldMkLst>
        <pc:spChg chg="mod">
          <ac:chgData name="Scott Rader" userId="S::srader@mymcpl.org::d18fe55c-0f60-4502-a411-f466a37b5dc3" providerId="AD" clId="Web-{C29D43F0-BF35-257B-9935-7ED79F8F14DB}" dt="2019-09-25T15:08:35.475" v="129" actId="20577"/>
          <ac:spMkLst>
            <pc:docMk/>
            <pc:sldMk cId="461725452" sldId="329"/>
            <ac:spMk id="2" creationId="{00000000-0000-0000-0000-000000000000}"/>
          </ac:spMkLst>
        </pc:spChg>
      </pc:sldChg>
      <pc:sldChg chg="modSp">
        <pc:chgData name="Scott Rader" userId="S::srader@mymcpl.org::d18fe55c-0f60-4502-a411-f466a37b5dc3" providerId="AD" clId="Web-{C29D43F0-BF35-257B-9935-7ED79F8F14DB}" dt="2019-09-25T15:08:09.585" v="112" actId="20577"/>
        <pc:sldMkLst>
          <pc:docMk/>
          <pc:sldMk cId="4263458668" sldId="333"/>
        </pc:sldMkLst>
        <pc:spChg chg="mod">
          <ac:chgData name="Scott Rader" userId="S::srader@mymcpl.org::d18fe55c-0f60-4502-a411-f466a37b5dc3" providerId="AD" clId="Web-{C29D43F0-BF35-257B-9935-7ED79F8F14DB}" dt="2019-09-25T15:07:56.569" v="101" actId="20577"/>
          <ac:spMkLst>
            <pc:docMk/>
            <pc:sldMk cId="4263458668" sldId="333"/>
            <ac:spMk id="2" creationId="{00000000-0000-0000-0000-000000000000}"/>
          </ac:spMkLst>
        </pc:spChg>
        <pc:spChg chg="mod">
          <ac:chgData name="Scott Rader" userId="S::srader@mymcpl.org::d18fe55c-0f60-4502-a411-f466a37b5dc3" providerId="AD" clId="Web-{C29D43F0-BF35-257B-9935-7ED79F8F14DB}" dt="2019-09-25T15:08:09.585" v="112" actId="20577"/>
          <ac:spMkLst>
            <pc:docMk/>
            <pc:sldMk cId="4263458668" sldId="333"/>
            <ac:spMk id="3" creationId="{00000000-0000-0000-0000-000000000000}"/>
          </ac:spMkLst>
        </pc:spChg>
      </pc:sldChg>
      <pc:sldChg chg="modSp">
        <pc:chgData name="Scott Rader" userId="S::srader@mymcpl.org::d18fe55c-0f60-4502-a411-f466a37b5dc3" providerId="AD" clId="Web-{C29D43F0-BF35-257B-9935-7ED79F8F14DB}" dt="2019-09-25T21:38:59.700" v="141" actId="20577"/>
        <pc:sldMkLst>
          <pc:docMk/>
          <pc:sldMk cId="19338377" sldId="335"/>
        </pc:sldMkLst>
        <pc:spChg chg="mod">
          <ac:chgData name="Scott Rader" userId="S::srader@mymcpl.org::d18fe55c-0f60-4502-a411-f466a37b5dc3" providerId="AD" clId="Web-{C29D43F0-BF35-257B-9935-7ED79F8F14DB}" dt="2019-09-25T21:38:59.700" v="141" actId="20577"/>
          <ac:spMkLst>
            <pc:docMk/>
            <pc:sldMk cId="19338377" sldId="335"/>
            <ac:spMk id="2" creationId="{00000000-0000-0000-0000-000000000000}"/>
          </ac:spMkLst>
        </pc:spChg>
        <pc:spChg chg="mod">
          <ac:chgData name="Scott Rader" userId="S::srader@mymcpl.org::d18fe55c-0f60-4502-a411-f466a37b5dc3" providerId="AD" clId="Web-{C29D43F0-BF35-257B-9935-7ED79F8F14DB}" dt="2019-09-25T15:56:21.218" v="135" actId="20577"/>
          <ac:spMkLst>
            <pc:docMk/>
            <pc:sldMk cId="19338377" sldId="335"/>
            <ac:spMk id="3" creationId="{00000000-0000-0000-0000-000000000000}"/>
          </ac:spMkLst>
        </pc:spChg>
      </pc:sldChg>
      <pc:sldChg chg="addSp delSp modSp add mod setBg">
        <pc:chgData name="Scott Rader" userId="S::srader@mymcpl.org::d18fe55c-0f60-4502-a411-f466a37b5dc3" providerId="AD" clId="Web-{C29D43F0-BF35-257B-9935-7ED79F8F14DB}" dt="2019-09-25T15:06:48.335" v="59"/>
        <pc:sldMkLst>
          <pc:docMk/>
          <pc:sldMk cId="3727157697" sldId="337"/>
        </pc:sldMkLst>
        <pc:spChg chg="mod">
          <ac:chgData name="Scott Rader" userId="S::srader@mymcpl.org::d18fe55c-0f60-4502-a411-f466a37b5dc3" providerId="AD" clId="Web-{C29D43F0-BF35-257B-9935-7ED79F8F14DB}" dt="2019-09-25T15:06:48.335" v="59"/>
          <ac:spMkLst>
            <pc:docMk/>
            <pc:sldMk cId="3727157697" sldId="337"/>
            <ac:spMk id="13" creationId="{F44D9427-F5AD-4E21-A05C-EE07C1D3A0D1}"/>
          </ac:spMkLst>
        </pc:spChg>
        <pc:spChg chg="add del">
          <ac:chgData name="Scott Rader" userId="S::srader@mymcpl.org::d18fe55c-0f60-4502-a411-f466a37b5dc3" providerId="AD" clId="Web-{C29D43F0-BF35-257B-9935-7ED79F8F14DB}" dt="2019-09-25T15:06:48.319" v="58"/>
          <ac:spMkLst>
            <pc:docMk/>
            <pc:sldMk cId="3727157697" sldId="337"/>
            <ac:spMk id="26" creationId="{F0C06A62-693A-49DB-82B5-FE026EF5A762}"/>
          </ac:spMkLst>
        </pc:spChg>
        <pc:grpChg chg="add">
          <ac:chgData name="Scott Rader" userId="S::srader@mymcpl.org::d18fe55c-0f60-4502-a411-f466a37b5dc3" providerId="AD" clId="Web-{C29D43F0-BF35-257B-9935-7ED79F8F14DB}" dt="2019-09-25T15:06:48.335" v="59"/>
          <ac:grpSpMkLst>
            <pc:docMk/>
            <pc:sldMk cId="3727157697" sldId="337"/>
            <ac:grpSpMk id="15" creationId="{FFDFDE97-4A97-47C3-A34F-FC7FD441CB87}"/>
          </ac:grpSpMkLst>
        </pc:grpChg>
        <pc:grpChg chg="add del">
          <ac:chgData name="Scott Rader" userId="S::srader@mymcpl.org::d18fe55c-0f60-4502-a411-f466a37b5dc3" providerId="AD" clId="Web-{C29D43F0-BF35-257B-9935-7ED79F8F14DB}" dt="2019-09-25T15:06:48.319" v="58"/>
          <ac:grpSpMkLst>
            <pc:docMk/>
            <pc:sldMk cId="3727157697" sldId="337"/>
            <ac:grpSpMk id="18" creationId="{25363578-2A8C-4658-87B5-C5912F542358}"/>
          </ac:grpSpMkLst>
        </pc:grpChg>
        <pc:picChg chg="mod ord">
          <ac:chgData name="Scott Rader" userId="S::srader@mymcpl.org::d18fe55c-0f60-4502-a411-f466a37b5dc3" providerId="AD" clId="Web-{C29D43F0-BF35-257B-9935-7ED79F8F14DB}" dt="2019-09-25T15:06:48.335" v="59"/>
          <ac:picMkLst>
            <pc:docMk/>
            <pc:sldMk cId="3727157697" sldId="337"/>
            <ac:picMk id="3" creationId="{00000000-0000-0000-0000-000000000000}"/>
          </ac:picMkLst>
        </pc:picChg>
      </pc:sldChg>
      <pc:sldChg chg="addSp modSp add mod setBg">
        <pc:chgData name="Scott Rader" userId="S::srader@mymcpl.org::d18fe55c-0f60-4502-a411-f466a37b5dc3" providerId="AD" clId="Web-{C29D43F0-BF35-257B-9935-7ED79F8F14DB}" dt="2019-09-25T15:06:17.366" v="56"/>
        <pc:sldMkLst>
          <pc:docMk/>
          <pc:sldMk cId="1528317092" sldId="338"/>
        </pc:sldMkLst>
        <pc:spChg chg="add">
          <ac:chgData name="Scott Rader" userId="S::srader@mymcpl.org::d18fe55c-0f60-4502-a411-f466a37b5dc3" providerId="AD" clId="Web-{C29D43F0-BF35-257B-9935-7ED79F8F14DB}" dt="2019-09-25T15:05:56.022" v="53"/>
          <ac:spMkLst>
            <pc:docMk/>
            <pc:sldMk cId="1528317092" sldId="338"/>
            <ac:spMk id="15" creationId="{084966D2-3C9B-4F47-8231-1DEC33D3BDFE}"/>
          </ac:spMkLst>
        </pc:spChg>
        <pc:grpChg chg="add">
          <ac:chgData name="Scott Rader" userId="S::srader@mymcpl.org::d18fe55c-0f60-4502-a411-f466a37b5dc3" providerId="AD" clId="Web-{C29D43F0-BF35-257B-9935-7ED79F8F14DB}" dt="2019-09-25T15:05:56.022" v="53"/>
          <ac:grpSpMkLst>
            <pc:docMk/>
            <pc:sldMk cId="1528317092" sldId="338"/>
            <ac:grpSpMk id="7" creationId="{DD65B30C-427F-449E-B039-E288E85D8AFA}"/>
          </ac:grpSpMkLst>
        </pc:grpChg>
        <pc:picChg chg="mod">
          <ac:chgData name="Scott Rader" userId="S::srader@mymcpl.org::d18fe55c-0f60-4502-a411-f466a37b5dc3" providerId="AD" clId="Web-{C29D43F0-BF35-257B-9935-7ED79F8F14DB}" dt="2019-09-25T15:06:17.366" v="56"/>
          <ac:picMkLst>
            <pc:docMk/>
            <pc:sldMk cId="1528317092" sldId="338"/>
            <ac:picMk id="2" creationId="{33226C19-64BC-4614-A62D-ECA38C308B54}"/>
          </ac:picMkLst>
        </pc:picChg>
      </pc:sldChg>
      <pc:sldChg chg="addSp modSp add mod setBg">
        <pc:chgData name="Scott Rader" userId="S::srader@mymcpl.org::d18fe55c-0f60-4502-a411-f466a37b5dc3" providerId="AD" clId="Web-{C29D43F0-BF35-257B-9935-7ED79F8F14DB}" dt="2019-09-25T15:01:32.521" v="27"/>
        <pc:sldMkLst>
          <pc:docMk/>
          <pc:sldMk cId="3317735756" sldId="339"/>
        </pc:sldMkLst>
        <pc:spChg chg="mod ord">
          <ac:chgData name="Scott Rader" userId="S::srader@mymcpl.org::d18fe55c-0f60-4502-a411-f466a37b5dc3" providerId="AD" clId="Web-{C29D43F0-BF35-257B-9935-7ED79F8F14DB}" dt="2019-09-25T15:01:32.521" v="27"/>
          <ac:spMkLst>
            <pc:docMk/>
            <pc:sldMk cId="3317735756" sldId="339"/>
            <ac:spMk id="8" creationId="{2B00E381-A3D3-4CE5-B59E-B7D49D60B0D7}"/>
          </ac:spMkLst>
        </pc:spChg>
        <pc:spChg chg="add">
          <ac:chgData name="Scott Rader" userId="S::srader@mymcpl.org::d18fe55c-0f60-4502-a411-f466a37b5dc3" providerId="AD" clId="Web-{C29D43F0-BF35-257B-9935-7ED79F8F14DB}" dt="2019-09-25T15:01:32.521" v="27"/>
          <ac:spMkLst>
            <pc:docMk/>
            <pc:sldMk cId="3317735756" sldId="339"/>
            <ac:spMk id="21" creationId="{7598300D-80B4-4198-A7BD-B15BC31C9A4A}"/>
          </ac:spMkLst>
        </pc:spChg>
        <pc:grpChg chg="add">
          <ac:chgData name="Scott Rader" userId="S::srader@mymcpl.org::d18fe55c-0f60-4502-a411-f466a37b5dc3" providerId="AD" clId="Web-{C29D43F0-BF35-257B-9935-7ED79F8F14DB}" dt="2019-09-25T15:01:32.521" v="27"/>
          <ac:grpSpMkLst>
            <pc:docMk/>
            <pc:sldMk cId="3317735756" sldId="339"/>
            <ac:grpSpMk id="13" creationId="{FFDFDE97-4A97-47C3-A34F-FC7FD441CB87}"/>
          </ac:grpSpMkLst>
        </pc:grpChg>
        <pc:grpChg chg="add">
          <ac:chgData name="Scott Rader" userId="S::srader@mymcpl.org::d18fe55c-0f60-4502-a411-f466a37b5dc3" providerId="AD" clId="Web-{C29D43F0-BF35-257B-9935-7ED79F8F14DB}" dt="2019-09-25T15:01:32.521" v="27"/>
          <ac:grpSpMkLst>
            <pc:docMk/>
            <pc:sldMk cId="3317735756" sldId="339"/>
            <ac:grpSpMk id="23" creationId="{AEE4B65F-3548-4B65-9353-5B888725B8E6}"/>
          </ac:grpSpMkLst>
        </pc:grpChg>
        <pc:grpChg chg="add">
          <ac:chgData name="Scott Rader" userId="S::srader@mymcpl.org::d18fe55c-0f60-4502-a411-f466a37b5dc3" providerId="AD" clId="Web-{C29D43F0-BF35-257B-9935-7ED79F8F14DB}" dt="2019-09-25T15:01:32.521" v="27"/>
          <ac:grpSpMkLst>
            <pc:docMk/>
            <pc:sldMk cId="3317735756" sldId="339"/>
            <ac:grpSpMk id="27" creationId="{7EF05D2A-6417-4683-B103-2F6594C7F90A}"/>
          </ac:grpSpMkLst>
        </pc:grpChg>
        <pc:picChg chg="mod">
          <ac:chgData name="Scott Rader" userId="S::srader@mymcpl.org::d18fe55c-0f60-4502-a411-f466a37b5dc3" providerId="AD" clId="Web-{C29D43F0-BF35-257B-9935-7ED79F8F14DB}" dt="2019-09-25T15:01:32.521" v="27"/>
          <ac:picMkLst>
            <pc:docMk/>
            <pc:sldMk cId="3317735756" sldId="339"/>
            <ac:picMk id="2" creationId="{E2953135-984C-4092-A642-BBF3D75AD338}"/>
          </ac:picMkLst>
        </pc:picChg>
      </pc:sldChg>
      <pc:sldChg chg="add">
        <pc:chgData name="Scott Rader" userId="S::srader@mymcpl.org::d18fe55c-0f60-4502-a411-f466a37b5dc3" providerId="AD" clId="Web-{C29D43F0-BF35-257B-9935-7ED79F8F14DB}" dt="2019-09-25T15:00:02.583" v="3"/>
        <pc:sldMkLst>
          <pc:docMk/>
          <pc:sldMk cId="2171072007" sldId="340"/>
        </pc:sldMkLst>
      </pc:sldChg>
      <pc:sldChg chg="add">
        <pc:chgData name="Scott Rader" userId="S::srader@mymcpl.org::d18fe55c-0f60-4502-a411-f466a37b5dc3" providerId="AD" clId="Web-{C29D43F0-BF35-257B-9935-7ED79F8F14DB}" dt="2019-09-25T15:00:02.677" v="4"/>
        <pc:sldMkLst>
          <pc:docMk/>
          <pc:sldMk cId="1134953876" sldId="341"/>
        </pc:sldMkLst>
      </pc:sldChg>
      <pc:sldChg chg="addSp modSp add mod setBg">
        <pc:chgData name="Scott Rader" userId="S::srader@mymcpl.org::d18fe55c-0f60-4502-a411-f466a37b5dc3" providerId="AD" clId="Web-{C29D43F0-BF35-257B-9935-7ED79F8F14DB}" dt="2019-09-25T15:05:29.459" v="52" actId="1076"/>
        <pc:sldMkLst>
          <pc:docMk/>
          <pc:sldMk cId="3984687975" sldId="342"/>
        </pc:sldMkLst>
        <pc:spChg chg="add">
          <ac:chgData name="Scott Rader" userId="S::srader@mymcpl.org::d18fe55c-0f60-4502-a411-f466a37b5dc3" providerId="AD" clId="Web-{C29D43F0-BF35-257B-9935-7ED79F8F14DB}" dt="2019-09-25T15:02:01.755" v="28"/>
          <ac:spMkLst>
            <pc:docMk/>
            <pc:sldMk cId="3984687975" sldId="342"/>
            <ac:spMk id="95" creationId="{C8FD85F3-CB6E-462A-8566-9D38B41BDFE1}"/>
          </ac:spMkLst>
        </pc:spChg>
        <pc:spChg chg="add">
          <ac:chgData name="Scott Rader" userId="S::srader@mymcpl.org::d18fe55c-0f60-4502-a411-f466a37b5dc3" providerId="AD" clId="Web-{C29D43F0-BF35-257B-9935-7ED79F8F14DB}" dt="2019-09-25T15:02:01.755" v="28"/>
          <ac:spMkLst>
            <pc:docMk/>
            <pc:sldMk cId="3984687975" sldId="342"/>
            <ac:spMk id="97" creationId="{98329869-2AAA-45A6-A41E-448AA325CB7D}"/>
          </ac:spMkLst>
        </pc:spChg>
        <pc:spChg chg="mod">
          <ac:chgData name="Scott Rader" userId="S::srader@mymcpl.org::d18fe55c-0f60-4502-a411-f466a37b5dc3" providerId="AD" clId="Web-{C29D43F0-BF35-257B-9935-7ED79F8F14DB}" dt="2019-09-25T15:05:29.459" v="52" actId="1076"/>
          <ac:spMkLst>
            <pc:docMk/>
            <pc:sldMk cId="3984687975" sldId="342"/>
            <ac:spMk id="658" creationId="{7B15620F-DB5A-48ED-8CB0-B2D75C9E0465}"/>
          </ac:spMkLst>
        </pc:spChg>
        <pc:grpChg chg="add">
          <ac:chgData name="Scott Rader" userId="S::srader@mymcpl.org::d18fe55c-0f60-4502-a411-f466a37b5dc3" providerId="AD" clId="Web-{C29D43F0-BF35-257B-9935-7ED79F8F14DB}" dt="2019-09-25T15:02:01.755" v="28"/>
          <ac:grpSpMkLst>
            <pc:docMk/>
            <pc:sldMk cId="3984687975" sldId="342"/>
            <ac:grpSpMk id="87" creationId="{312C0452-6062-42D9-A0C6-9DBFE67C0897}"/>
          </ac:grpSpMkLst>
        </pc:grpChg>
        <pc:grpChg chg="add">
          <ac:chgData name="Scott Rader" userId="S::srader@mymcpl.org::d18fe55c-0f60-4502-a411-f466a37b5dc3" providerId="AD" clId="Web-{C29D43F0-BF35-257B-9935-7ED79F8F14DB}" dt="2019-09-25T15:02:01.755" v="28"/>
          <ac:grpSpMkLst>
            <pc:docMk/>
            <pc:sldMk cId="3984687975" sldId="342"/>
            <ac:grpSpMk id="99" creationId="{CE53642C-9C8B-41EF-BE74-E3A40A123877}"/>
          </ac:grpSpMkLst>
        </pc:grpChg>
        <pc:graphicFrameChg chg="mod ord modGraphic">
          <ac:chgData name="Scott Rader" userId="S::srader@mymcpl.org::d18fe55c-0f60-4502-a411-f466a37b5dc3" providerId="AD" clId="Web-{C29D43F0-BF35-257B-9935-7ED79F8F14DB}" dt="2019-09-25T15:02:01.755" v="28"/>
          <ac:graphicFrameMkLst>
            <pc:docMk/>
            <pc:sldMk cId="3984687975" sldId="342"/>
            <ac:graphicFrameMk id="3" creationId="{0C3956C6-E9AB-4E3A-932F-30F698A0B50B}"/>
          </ac:graphicFrameMkLst>
        </pc:graphicFrameChg>
      </pc:sldChg>
    </pc:docChg>
  </pc:docChgLst>
  <pc:docChgLst>
    <pc:chgData name="Michael Willis" userId="S::mwillis@mymcpl.org::972d4cf1-fd8b-4c2f-810b-5a621c40b3af" providerId="AD" clId="Web-{002DD97E-6AE6-B2DE-59FA-C59F08F1C887}"/>
    <pc:docChg chg="modSld">
      <pc:chgData name="Michael Willis" userId="S::mwillis@mymcpl.org::972d4cf1-fd8b-4c2f-810b-5a621c40b3af" providerId="AD" clId="Web-{002DD97E-6AE6-B2DE-59FA-C59F08F1C887}" dt="2019-10-21T19:08:44.759" v="26"/>
      <pc:docMkLst>
        <pc:docMk/>
      </pc:docMkLst>
      <pc:sldChg chg="modNotes">
        <pc:chgData name="Michael Willis" userId="S::mwillis@mymcpl.org::972d4cf1-fd8b-4c2f-810b-5a621c40b3af" providerId="AD" clId="Web-{002DD97E-6AE6-B2DE-59FA-C59F08F1C887}" dt="2019-10-21T19:08:44.759" v="26"/>
        <pc:sldMkLst>
          <pc:docMk/>
          <pc:sldMk cId="3339582092" sldId="288"/>
        </pc:sldMkLst>
      </pc:sldChg>
    </pc:docChg>
  </pc:docChgLst>
  <pc:docChgLst>
    <pc:chgData name="Michael Willis" userId="S::mwillis@mymcpl.org::972d4cf1-fd8b-4c2f-810b-5a621c40b3af" providerId="AD" clId="Web-{09248744-A3AF-CCF2-3EF6-A976A08E90AE}"/>
    <pc:docChg chg="addSld modSld sldOrd">
      <pc:chgData name="Michael Willis" userId="S::mwillis@mymcpl.org::972d4cf1-fd8b-4c2f-810b-5a621c40b3af" providerId="AD" clId="Web-{09248744-A3AF-CCF2-3EF6-A976A08E90AE}" dt="2019-10-22T20:53:18.718" v="498"/>
      <pc:docMkLst>
        <pc:docMk/>
      </pc:docMkLst>
      <pc:sldChg chg="modSp modNotes">
        <pc:chgData name="Michael Willis" userId="S::mwillis@mymcpl.org::972d4cf1-fd8b-4c2f-810b-5a621c40b3af" providerId="AD" clId="Web-{09248744-A3AF-CCF2-3EF6-A976A08E90AE}" dt="2019-10-22T20:45:32.387" v="417"/>
        <pc:sldMkLst>
          <pc:docMk/>
          <pc:sldMk cId="3339582092" sldId="288"/>
        </pc:sldMkLst>
        <pc:spChg chg="mod">
          <ac:chgData name="Michael Willis" userId="S::mwillis@mymcpl.org::972d4cf1-fd8b-4c2f-810b-5a621c40b3af" providerId="AD" clId="Web-{09248744-A3AF-CCF2-3EF6-A976A08E90AE}" dt="2019-10-22T17:01:37.334" v="9" actId="20577"/>
          <ac:spMkLst>
            <pc:docMk/>
            <pc:sldMk cId="3339582092" sldId="288"/>
            <ac:spMk id="5" creationId="{3895BDDB-84C0-4439-B8A5-CAAD715B27CA}"/>
          </ac:spMkLst>
        </pc:spChg>
      </pc:sldChg>
      <pc:sldChg chg="modNotes">
        <pc:chgData name="Michael Willis" userId="S::mwillis@mymcpl.org::972d4cf1-fd8b-4c2f-810b-5a621c40b3af" providerId="AD" clId="Web-{09248744-A3AF-CCF2-3EF6-A976A08E90AE}" dt="2019-10-22T20:40:35.447" v="281"/>
        <pc:sldMkLst>
          <pc:docMk/>
          <pc:sldMk cId="2675913128" sldId="292"/>
        </pc:sldMkLst>
      </pc:sldChg>
      <pc:sldChg chg="modNotes">
        <pc:chgData name="Michael Willis" userId="S::mwillis@mymcpl.org::972d4cf1-fd8b-4c2f-810b-5a621c40b3af" providerId="AD" clId="Web-{09248744-A3AF-CCF2-3EF6-A976A08E90AE}" dt="2019-10-22T20:44:18.246" v="382"/>
        <pc:sldMkLst>
          <pc:docMk/>
          <pc:sldMk cId="2708916277" sldId="327"/>
        </pc:sldMkLst>
      </pc:sldChg>
      <pc:sldChg chg="modNotes">
        <pc:chgData name="Michael Willis" userId="S::mwillis@mymcpl.org::972d4cf1-fd8b-4c2f-810b-5a621c40b3af" providerId="AD" clId="Web-{09248744-A3AF-CCF2-3EF6-A976A08E90AE}" dt="2019-10-22T17:00:45.271" v="6"/>
        <pc:sldMkLst>
          <pc:docMk/>
          <pc:sldMk cId="359785621" sldId="334"/>
        </pc:sldMkLst>
      </pc:sldChg>
      <pc:sldChg chg="addSp modSp new mod ord modShow modNotes">
        <pc:chgData name="Michael Willis" userId="S::mwillis@mymcpl.org::972d4cf1-fd8b-4c2f-810b-5a621c40b3af" providerId="AD" clId="Web-{09248744-A3AF-CCF2-3EF6-A976A08E90AE}" dt="2019-10-22T20:53:18.718" v="498"/>
        <pc:sldMkLst>
          <pc:docMk/>
          <pc:sldMk cId="528761011" sldId="343"/>
        </pc:sldMkLst>
        <pc:spChg chg="add mod">
          <ac:chgData name="Michael Willis" userId="S::mwillis@mymcpl.org::972d4cf1-fd8b-4c2f-810b-5a621c40b3af" providerId="AD" clId="Web-{09248744-A3AF-CCF2-3EF6-A976A08E90AE}" dt="2019-10-22T20:49:08.310" v="442" actId="14100"/>
          <ac:spMkLst>
            <pc:docMk/>
            <pc:sldMk cId="528761011" sldId="343"/>
            <ac:spMk id="2" creationId="{6DC02ED9-65EB-4B28-9F11-67784A36326E}"/>
          </ac:spMkLst>
        </pc:spChg>
      </pc:sldChg>
    </pc:docChg>
  </pc:docChgLst>
  <pc:docChgLst>
    <pc:chgData name="Scott Rader" userId="S::srader@mymcpl.org::d18fe55c-0f60-4502-a411-f466a37b5dc3" providerId="AD" clId="Web-{AD4192B2-1B33-33BF-A370-602D4257ED90}"/>
    <pc:docChg chg="modSld">
      <pc:chgData name="Scott Rader" userId="S::srader@mymcpl.org::d18fe55c-0f60-4502-a411-f466a37b5dc3" providerId="AD" clId="Web-{AD4192B2-1B33-33BF-A370-602D4257ED90}" dt="2019-10-14T21:27:05.863" v="2" actId="20577"/>
      <pc:docMkLst>
        <pc:docMk/>
      </pc:docMkLst>
      <pc:sldChg chg="modSp">
        <pc:chgData name="Scott Rader" userId="S::srader@mymcpl.org::d18fe55c-0f60-4502-a411-f466a37b5dc3" providerId="AD" clId="Web-{AD4192B2-1B33-33BF-A370-602D4257ED90}" dt="2019-10-14T21:27:05.863" v="2" actId="20577"/>
        <pc:sldMkLst>
          <pc:docMk/>
          <pc:sldMk cId="461725452" sldId="329"/>
        </pc:sldMkLst>
        <pc:spChg chg="mod">
          <ac:chgData name="Scott Rader" userId="S::srader@mymcpl.org::d18fe55c-0f60-4502-a411-f466a37b5dc3" providerId="AD" clId="Web-{AD4192B2-1B33-33BF-A370-602D4257ED90}" dt="2019-10-14T21:27:05.863" v="2" actId="20577"/>
          <ac:spMkLst>
            <pc:docMk/>
            <pc:sldMk cId="461725452" sldId="329"/>
            <ac:spMk id="3" creationId="{00000000-0000-0000-0000-000000000000}"/>
          </ac:spMkLst>
        </pc:spChg>
      </pc:sldChg>
      <pc:sldChg chg="modSp">
        <pc:chgData name="Scott Rader" userId="S::srader@mymcpl.org::d18fe55c-0f60-4502-a411-f466a37b5dc3" providerId="AD" clId="Web-{AD4192B2-1B33-33BF-A370-602D4257ED90}" dt="2019-10-14T21:26:36.034" v="0"/>
        <pc:sldMkLst>
          <pc:docMk/>
          <pc:sldMk cId="3984687975" sldId="342"/>
        </pc:sldMkLst>
        <pc:graphicFrameChg chg="modGraphic">
          <ac:chgData name="Scott Rader" userId="S::srader@mymcpl.org::d18fe55c-0f60-4502-a411-f466a37b5dc3" providerId="AD" clId="Web-{AD4192B2-1B33-33BF-A370-602D4257ED90}" dt="2019-10-14T21:26:36.034" v="0"/>
          <ac:graphicFrameMkLst>
            <pc:docMk/>
            <pc:sldMk cId="3984687975" sldId="342"/>
            <ac:graphicFrameMk id="3" creationId="{0C3956C6-E9AB-4E3A-932F-30F698A0B50B}"/>
          </ac:graphicFrameMkLst>
        </pc:graphicFrameChg>
      </pc:sldChg>
    </pc:docChg>
  </pc:docChgLst>
  <pc:docChgLst>
    <pc:chgData name="Scott Rader" userId="S::srader@mymcpl.org::d18fe55c-0f60-4502-a411-f466a37b5dc3" providerId="AD" clId="Web-{AF432BB1-A3FD-9449-61D7-B53D4133D31A}"/>
    <pc:docChg chg="modSld">
      <pc:chgData name="Scott Rader" userId="S::srader@mymcpl.org::d18fe55c-0f60-4502-a411-f466a37b5dc3" providerId="AD" clId="Web-{AF432BB1-A3FD-9449-61D7-B53D4133D31A}" dt="2019-09-12T15:42:14.670" v="35" actId="1076"/>
      <pc:docMkLst>
        <pc:docMk/>
      </pc:docMkLst>
      <pc:sldChg chg="addSp modSp">
        <pc:chgData name="Scott Rader" userId="S::srader@mymcpl.org::d18fe55c-0f60-4502-a411-f466a37b5dc3" providerId="AD" clId="Web-{AF432BB1-A3FD-9449-61D7-B53D4133D31A}" dt="2019-09-12T15:37:19.449" v="30" actId="1076"/>
        <pc:sldMkLst>
          <pc:docMk/>
          <pc:sldMk cId="3573264532" sldId="257"/>
        </pc:sldMkLst>
        <pc:picChg chg="add mod">
          <ac:chgData name="Scott Rader" userId="S::srader@mymcpl.org::d18fe55c-0f60-4502-a411-f466a37b5dc3" providerId="AD" clId="Web-{AF432BB1-A3FD-9449-61D7-B53D4133D31A}" dt="2019-09-12T15:37:19.449" v="30" actId="1076"/>
          <ac:picMkLst>
            <pc:docMk/>
            <pc:sldMk cId="3573264532" sldId="257"/>
            <ac:picMk id="2" creationId="{E33D7AE0-4DA7-4A81-B057-B828E02CA175}"/>
          </ac:picMkLst>
        </pc:picChg>
        <pc:picChg chg="mod">
          <ac:chgData name="Scott Rader" userId="S::srader@mymcpl.org::d18fe55c-0f60-4502-a411-f466a37b5dc3" providerId="AD" clId="Web-{AF432BB1-A3FD-9449-61D7-B53D4133D31A}" dt="2019-09-12T15:35:54.058" v="26" actId="1076"/>
          <ac:picMkLst>
            <pc:docMk/>
            <pc:sldMk cId="3573264532" sldId="257"/>
            <ac:picMk id="3" creationId="{00000000-0000-0000-0000-000000000000}"/>
          </ac:picMkLst>
        </pc:picChg>
      </pc:sldChg>
      <pc:sldChg chg="addSp modSp modNotes">
        <pc:chgData name="Scott Rader" userId="S::srader@mymcpl.org::d18fe55c-0f60-4502-a411-f466a37b5dc3" providerId="AD" clId="Web-{AF432BB1-A3FD-9449-61D7-B53D4133D31A}" dt="2019-09-12T15:27:14.492" v="10"/>
        <pc:sldMkLst>
          <pc:docMk/>
          <pc:sldMk cId="483977875" sldId="301"/>
        </pc:sldMkLst>
        <pc:graphicFrameChg chg="mod">
          <ac:chgData name="Scott Rader" userId="S::srader@mymcpl.org::d18fe55c-0f60-4502-a411-f466a37b5dc3" providerId="AD" clId="Web-{AF432BB1-A3FD-9449-61D7-B53D4133D31A}" dt="2019-09-12T15:24:31.975" v="1" actId="1076"/>
          <ac:graphicFrameMkLst>
            <pc:docMk/>
            <pc:sldMk cId="483977875" sldId="301"/>
            <ac:graphicFrameMk id="8" creationId="{00000000-0000-0000-0000-000000000000}"/>
          </ac:graphicFrameMkLst>
        </pc:graphicFrameChg>
        <pc:picChg chg="add mod">
          <ac:chgData name="Scott Rader" userId="S::srader@mymcpl.org::d18fe55c-0f60-4502-a411-f466a37b5dc3" providerId="AD" clId="Web-{AF432BB1-A3FD-9449-61D7-B53D4133D31A}" dt="2019-09-12T15:25:01.741" v="6" actId="1076"/>
          <ac:picMkLst>
            <pc:docMk/>
            <pc:sldMk cId="483977875" sldId="301"/>
            <ac:picMk id="21" creationId="{A0BE94D6-D0A9-4A7B-9997-3A15C76F4FC6}"/>
          </ac:picMkLst>
        </pc:picChg>
      </pc:sldChg>
      <pc:sldChg chg="addSp modSp modNotes">
        <pc:chgData name="Scott Rader" userId="S::srader@mymcpl.org::d18fe55c-0f60-4502-a411-f466a37b5dc3" providerId="AD" clId="Web-{AF432BB1-A3FD-9449-61D7-B53D4133D31A}" dt="2019-09-12T15:34:32.104" v="20" actId="1076"/>
        <pc:sldMkLst>
          <pc:docMk/>
          <pc:sldMk cId="3768184146" sldId="303"/>
        </pc:sldMkLst>
        <pc:picChg chg="add mod">
          <ac:chgData name="Scott Rader" userId="S::srader@mymcpl.org::d18fe55c-0f60-4502-a411-f466a37b5dc3" providerId="AD" clId="Web-{AF432BB1-A3FD-9449-61D7-B53D4133D31A}" dt="2019-09-12T15:34:32.104" v="20" actId="1076"/>
          <ac:picMkLst>
            <pc:docMk/>
            <pc:sldMk cId="3768184146" sldId="303"/>
            <ac:picMk id="2" creationId="{5418CA1A-09CC-4C2D-8C21-9BB08519FD77}"/>
          </ac:picMkLst>
        </pc:picChg>
        <pc:picChg chg="mod">
          <ac:chgData name="Scott Rader" userId="S::srader@mymcpl.org::d18fe55c-0f60-4502-a411-f466a37b5dc3" providerId="AD" clId="Web-{AF432BB1-A3FD-9449-61D7-B53D4133D31A}" dt="2019-09-12T15:32:33.931" v="11" actId="1076"/>
          <ac:picMkLst>
            <pc:docMk/>
            <pc:sldMk cId="3768184146" sldId="303"/>
            <ac:picMk id="3" creationId="{00000000-0000-0000-0000-000000000000}"/>
          </ac:picMkLst>
        </pc:picChg>
      </pc:sldChg>
      <pc:sldChg chg="addSp modSp">
        <pc:chgData name="Scott Rader" userId="S::srader@mymcpl.org::d18fe55c-0f60-4502-a411-f466a37b5dc3" providerId="AD" clId="Web-{AF432BB1-A3FD-9449-61D7-B53D4133D31A}" dt="2019-09-12T15:35:38.901" v="25" actId="1076"/>
        <pc:sldMkLst>
          <pc:docMk/>
          <pc:sldMk cId="2612770161" sldId="304"/>
        </pc:sldMkLst>
        <pc:picChg chg="add mod">
          <ac:chgData name="Scott Rader" userId="S::srader@mymcpl.org::d18fe55c-0f60-4502-a411-f466a37b5dc3" providerId="AD" clId="Web-{AF432BB1-A3FD-9449-61D7-B53D4133D31A}" dt="2019-09-12T15:35:38.901" v="25" actId="1076"/>
          <ac:picMkLst>
            <pc:docMk/>
            <pc:sldMk cId="2612770161" sldId="304"/>
            <ac:picMk id="2" creationId="{9372FC05-C6F4-4EBC-B7E0-8821E41EED5E}"/>
          </ac:picMkLst>
        </pc:picChg>
        <pc:picChg chg="mod">
          <ac:chgData name="Scott Rader" userId="S::srader@mymcpl.org::d18fe55c-0f60-4502-a411-f466a37b5dc3" providerId="AD" clId="Web-{AF432BB1-A3FD-9449-61D7-B53D4133D31A}" dt="2019-09-12T15:35:22.870" v="21" actId="1076"/>
          <ac:picMkLst>
            <pc:docMk/>
            <pc:sldMk cId="2612770161" sldId="304"/>
            <ac:picMk id="3" creationId="{00000000-0000-0000-0000-000000000000}"/>
          </ac:picMkLst>
        </pc:picChg>
      </pc:sldChg>
      <pc:sldChg chg="addSp modSp">
        <pc:chgData name="Scott Rader" userId="S::srader@mymcpl.org::d18fe55c-0f60-4502-a411-f466a37b5dc3" providerId="AD" clId="Web-{AF432BB1-A3FD-9449-61D7-B53D4133D31A}" dt="2019-09-12T15:42:14.670" v="35" actId="1076"/>
        <pc:sldMkLst>
          <pc:docMk/>
          <pc:sldMk cId="3782914209" sldId="307"/>
        </pc:sldMkLst>
        <pc:picChg chg="add mod">
          <ac:chgData name="Scott Rader" userId="S::srader@mymcpl.org::d18fe55c-0f60-4502-a411-f466a37b5dc3" providerId="AD" clId="Web-{AF432BB1-A3FD-9449-61D7-B53D4133D31A}" dt="2019-09-12T15:42:14.670" v="35" actId="1076"/>
          <ac:picMkLst>
            <pc:docMk/>
            <pc:sldMk cId="3782914209" sldId="307"/>
            <ac:picMk id="2" creationId="{4BDA6CE4-D719-41D9-AD75-093F771C8E12}"/>
          </ac:picMkLst>
        </pc:picChg>
        <pc:picChg chg="mod">
          <ac:chgData name="Scott Rader" userId="S::srader@mymcpl.org::d18fe55c-0f60-4502-a411-f466a37b5dc3" providerId="AD" clId="Web-{AF432BB1-A3FD-9449-61D7-B53D4133D31A}" dt="2019-09-12T15:41:57.779" v="31" actId="1076"/>
          <ac:picMkLst>
            <pc:docMk/>
            <pc:sldMk cId="3782914209" sldId="307"/>
            <ac:picMk id="3" creationId="{00000000-0000-0000-0000-000000000000}"/>
          </ac:picMkLst>
        </pc:picChg>
      </pc:sldChg>
    </pc:docChg>
  </pc:docChgLst>
  <pc:docChgLst>
    <pc:chgData name="Michael Willis" userId="S::mwillis@mymcpl.org::972d4cf1-fd8b-4c2f-810b-5a621c40b3af" providerId="AD" clId="Web-{2AA02715-5504-42DF-99A5-808C7CE121DF}"/>
    <pc:docChg chg="modSld">
      <pc:chgData name="Michael Willis" userId="S::mwillis@mymcpl.org::972d4cf1-fd8b-4c2f-810b-5a621c40b3af" providerId="AD" clId="Web-{2AA02715-5504-42DF-99A5-808C7CE121DF}" dt="2019-01-09T17:45:15.865" v="4"/>
      <pc:docMkLst>
        <pc:docMk/>
      </pc:docMkLst>
      <pc:sldChg chg="modNotes">
        <pc:chgData name="Michael Willis" userId="S::mwillis@mymcpl.org::972d4cf1-fd8b-4c2f-810b-5a621c40b3af" providerId="AD" clId="Web-{2AA02715-5504-42DF-99A5-808C7CE121DF}" dt="2019-01-09T17:42:06.647" v="1"/>
        <pc:sldMkLst>
          <pc:docMk/>
          <pc:sldMk cId="1986727114" sldId="320"/>
        </pc:sldMkLst>
      </pc:sldChg>
      <pc:sldChg chg="modNotes">
        <pc:chgData name="Michael Willis" userId="S::mwillis@mymcpl.org::972d4cf1-fd8b-4c2f-810b-5a621c40b3af" providerId="AD" clId="Web-{2AA02715-5504-42DF-99A5-808C7CE121DF}" dt="2019-01-09T17:45:15.865" v="4"/>
        <pc:sldMkLst>
          <pc:docMk/>
          <pc:sldMk cId="31436980" sldId="321"/>
        </pc:sldMkLst>
      </pc:sldChg>
    </pc:docChg>
  </pc:docChgLst>
  <pc:docChgLst>
    <pc:chgData name="Scott Rader" userId="S::srader@mymcpl.org::d18fe55c-0f60-4502-a411-f466a37b5dc3" providerId="AD" clId="Web-{917DE009-E4B8-F61C-0615-754A14E6B5FC}"/>
    <pc:docChg chg="modSld">
      <pc:chgData name="Scott Rader" userId="S::srader@mymcpl.org::d18fe55c-0f60-4502-a411-f466a37b5dc3" providerId="AD" clId="Web-{917DE009-E4B8-F61C-0615-754A14E6B5FC}" dt="2019-10-22T18:59:23.161" v="38"/>
      <pc:docMkLst>
        <pc:docMk/>
      </pc:docMkLst>
      <pc:sldChg chg="modNotes">
        <pc:chgData name="Scott Rader" userId="S::srader@mymcpl.org::d18fe55c-0f60-4502-a411-f466a37b5dc3" providerId="AD" clId="Web-{917DE009-E4B8-F61C-0615-754A14E6B5FC}" dt="2019-10-22T18:59:23.161" v="38"/>
        <pc:sldMkLst>
          <pc:docMk/>
          <pc:sldMk cId="2994274025" sldId="291"/>
        </pc:sldMkLst>
      </pc:sldChg>
    </pc:docChg>
  </pc:docChgLst>
  <pc:docChgLst>
    <pc:chgData name="Scott Rader" userId="S::srader@mymcpl.org::d18fe55c-0f60-4502-a411-f466a37b5dc3" providerId="AD" clId="Web-{CEE63C2A-3B93-6DD8-049B-733AA37471ED}"/>
    <pc:docChg chg="delSld modSld sldOrd">
      <pc:chgData name="Scott Rader" userId="S::srader@mymcpl.org::d18fe55c-0f60-4502-a411-f466a37b5dc3" providerId="AD" clId="Web-{CEE63C2A-3B93-6DD8-049B-733AA37471ED}" dt="2019-10-21T19:50:43.264" v="302" actId="20577"/>
      <pc:docMkLst>
        <pc:docMk/>
      </pc:docMkLst>
      <pc:sldChg chg="modSp">
        <pc:chgData name="Scott Rader" userId="S::srader@mymcpl.org::d18fe55c-0f60-4502-a411-f466a37b5dc3" providerId="AD" clId="Web-{CEE63C2A-3B93-6DD8-049B-733AA37471ED}" dt="2019-10-21T19:09:05.330" v="190" actId="20577"/>
        <pc:sldMkLst>
          <pc:docMk/>
          <pc:sldMk cId="3339582092" sldId="288"/>
        </pc:sldMkLst>
        <pc:spChg chg="mod">
          <ac:chgData name="Scott Rader" userId="S::srader@mymcpl.org::d18fe55c-0f60-4502-a411-f466a37b5dc3" providerId="AD" clId="Web-{CEE63C2A-3B93-6DD8-049B-733AA37471ED}" dt="2019-10-21T19:08:11.721" v="31" actId="20577"/>
          <ac:spMkLst>
            <pc:docMk/>
            <pc:sldMk cId="3339582092" sldId="288"/>
            <ac:spMk id="5" creationId="{3895BDDB-84C0-4439-B8A5-CAAD715B27CA}"/>
          </ac:spMkLst>
        </pc:spChg>
        <pc:spChg chg="mod">
          <ac:chgData name="Scott Rader" userId="S::srader@mymcpl.org::d18fe55c-0f60-4502-a411-f466a37b5dc3" providerId="AD" clId="Web-{CEE63C2A-3B93-6DD8-049B-733AA37471ED}" dt="2019-10-21T19:09:05.330" v="190" actId="20577"/>
          <ac:spMkLst>
            <pc:docMk/>
            <pc:sldMk cId="3339582092" sldId="288"/>
            <ac:spMk id="6147" creationId="{00000000-0000-0000-0000-000000000000}"/>
          </ac:spMkLst>
        </pc:spChg>
      </pc:sldChg>
      <pc:sldChg chg="ord">
        <pc:chgData name="Scott Rader" userId="S::srader@mymcpl.org::d18fe55c-0f60-4502-a411-f466a37b5dc3" providerId="AD" clId="Web-{CEE63C2A-3B93-6DD8-049B-733AA37471ED}" dt="2019-10-21T19:05:54.721" v="9"/>
        <pc:sldMkLst>
          <pc:docMk/>
          <pc:sldMk cId="1986727114" sldId="320"/>
        </pc:sldMkLst>
      </pc:sldChg>
      <pc:sldChg chg="modSp del">
        <pc:chgData name="Scott Rader" userId="S::srader@mymcpl.org::d18fe55c-0f60-4502-a411-f466a37b5dc3" providerId="AD" clId="Web-{CEE63C2A-3B93-6DD8-049B-733AA37471ED}" dt="2019-10-21T19:00:29.300" v="1"/>
        <pc:sldMkLst>
          <pc:docMk/>
          <pc:sldMk cId="2127830473" sldId="326"/>
        </pc:sldMkLst>
        <pc:spChg chg="mod">
          <ac:chgData name="Scott Rader" userId="S::srader@mymcpl.org::d18fe55c-0f60-4502-a411-f466a37b5dc3" providerId="AD" clId="Web-{CEE63C2A-3B93-6DD8-049B-733AA37471ED}" dt="2019-10-21T18:42:42.275" v="0" actId="14100"/>
          <ac:spMkLst>
            <pc:docMk/>
            <pc:sldMk cId="2127830473" sldId="326"/>
            <ac:spMk id="3" creationId="{00000000-0000-0000-0000-000000000000}"/>
          </ac:spMkLst>
        </pc:spChg>
      </pc:sldChg>
      <pc:sldChg chg="modSp">
        <pc:chgData name="Scott Rader" userId="S::srader@mymcpl.org::d18fe55c-0f60-4502-a411-f466a37b5dc3" providerId="AD" clId="Web-{CEE63C2A-3B93-6DD8-049B-733AA37471ED}" dt="2019-10-21T19:50:43.264" v="302" actId="20577"/>
        <pc:sldMkLst>
          <pc:docMk/>
          <pc:sldMk cId="2708916277" sldId="327"/>
        </pc:sldMkLst>
        <pc:spChg chg="mod">
          <ac:chgData name="Scott Rader" userId="S::srader@mymcpl.org::d18fe55c-0f60-4502-a411-f466a37b5dc3" providerId="AD" clId="Web-{CEE63C2A-3B93-6DD8-049B-733AA37471ED}" dt="2019-10-21T19:50:43.264" v="302" actId="20577"/>
          <ac:spMkLst>
            <pc:docMk/>
            <pc:sldMk cId="2708916277" sldId="327"/>
            <ac:spMk id="3" creationId="{00000000-0000-0000-0000-000000000000}"/>
          </ac:spMkLst>
        </pc:spChg>
      </pc:sldChg>
      <pc:sldChg chg="modSp">
        <pc:chgData name="Scott Rader" userId="S::srader@mymcpl.org::d18fe55c-0f60-4502-a411-f466a37b5dc3" providerId="AD" clId="Web-{CEE63C2A-3B93-6DD8-049B-733AA37471ED}" dt="2019-10-21T19:39:41.656" v="206" actId="14100"/>
        <pc:sldMkLst>
          <pc:docMk/>
          <pc:sldMk cId="59289624" sldId="330"/>
        </pc:sldMkLst>
        <pc:spChg chg="mod">
          <ac:chgData name="Scott Rader" userId="S::srader@mymcpl.org::d18fe55c-0f60-4502-a411-f466a37b5dc3" providerId="AD" clId="Web-{CEE63C2A-3B93-6DD8-049B-733AA37471ED}" dt="2019-10-21T19:39:41.656" v="206" actId="14100"/>
          <ac:spMkLst>
            <pc:docMk/>
            <pc:sldMk cId="59289624" sldId="330"/>
            <ac:spMk id="3" creationId="{00000000-0000-0000-0000-000000000000}"/>
          </ac:spMkLst>
        </pc:spChg>
      </pc:sldChg>
      <pc:sldChg chg="del">
        <pc:chgData name="Scott Rader" userId="S::srader@mymcpl.org::d18fe55c-0f60-4502-a411-f466a37b5dc3" providerId="AD" clId="Web-{CEE63C2A-3B93-6DD8-049B-733AA37471ED}" dt="2019-10-21T19:07:58.143" v="10"/>
        <pc:sldMkLst>
          <pc:docMk/>
          <pc:sldMk cId="3789446527" sldId="331"/>
        </pc:sldMkLst>
      </pc:sldChg>
      <pc:sldChg chg="addSp delSp modSp mod setBg setClrOvrMap">
        <pc:chgData name="Scott Rader" userId="S::srader@mymcpl.org::d18fe55c-0f60-4502-a411-f466a37b5dc3" providerId="AD" clId="Web-{CEE63C2A-3B93-6DD8-049B-733AA37471ED}" dt="2019-10-21T19:05:06.831" v="8"/>
        <pc:sldMkLst>
          <pc:docMk/>
          <pc:sldMk cId="359785621" sldId="334"/>
        </pc:sldMkLst>
        <pc:spChg chg="del mod ord">
          <ac:chgData name="Scott Rader" userId="S::srader@mymcpl.org::d18fe55c-0f60-4502-a411-f466a37b5dc3" providerId="AD" clId="Web-{CEE63C2A-3B93-6DD8-049B-733AA37471ED}" dt="2019-10-21T19:04:01.472" v="6"/>
          <ac:spMkLst>
            <pc:docMk/>
            <pc:sldMk cId="359785621" sldId="334"/>
            <ac:spMk id="2" creationId="{00000000-0000-0000-0000-000000000000}"/>
          </ac:spMkLst>
        </pc:spChg>
        <pc:spChg chg="add del mod">
          <ac:chgData name="Scott Rader" userId="S::srader@mymcpl.org::d18fe55c-0f60-4502-a411-f466a37b5dc3" providerId="AD" clId="Web-{CEE63C2A-3B93-6DD8-049B-733AA37471ED}" dt="2019-10-21T19:05:01.831" v="7"/>
          <ac:spMkLst>
            <pc:docMk/>
            <pc:sldMk cId="359785621" sldId="334"/>
            <ac:spMk id="5" creationId="{EF540F7F-6DD6-482C-ACFE-BB9B3C420206}"/>
          </ac:spMkLst>
        </pc:spChg>
        <pc:spChg chg="add ord">
          <ac:chgData name="Scott Rader" userId="S::srader@mymcpl.org::d18fe55c-0f60-4502-a411-f466a37b5dc3" providerId="AD" clId="Web-{CEE63C2A-3B93-6DD8-049B-733AA37471ED}" dt="2019-10-21T19:05:06.831" v="8"/>
          <ac:spMkLst>
            <pc:docMk/>
            <pc:sldMk cId="359785621" sldId="334"/>
            <ac:spMk id="28" creationId="{C2A2366C-96BE-4587-BABC-529047265AC1}"/>
          </ac:spMkLst>
        </pc:spChg>
        <pc:grpChg chg="del">
          <ac:chgData name="Scott Rader" userId="S::srader@mymcpl.org::d18fe55c-0f60-4502-a411-f466a37b5dc3" providerId="AD" clId="Web-{CEE63C2A-3B93-6DD8-049B-733AA37471ED}" dt="2019-10-21T19:03:37.268" v="2"/>
          <ac:grpSpMkLst>
            <pc:docMk/>
            <pc:sldMk cId="359785621" sldId="334"/>
            <ac:grpSpMk id="9" creationId="{FFDFDE97-4A97-47C3-A34F-FC7FD441CB87}"/>
          </ac:grpSpMkLst>
        </pc:grpChg>
        <pc:grpChg chg="add">
          <ac:chgData name="Scott Rader" userId="S::srader@mymcpl.org::d18fe55c-0f60-4502-a411-f466a37b5dc3" providerId="AD" clId="Web-{CEE63C2A-3B93-6DD8-049B-733AA37471ED}" dt="2019-10-21T19:03:37.268" v="2"/>
          <ac:grpSpMkLst>
            <pc:docMk/>
            <pc:sldMk cId="359785621" sldId="334"/>
            <ac:grpSpMk id="20" creationId="{FFDFDE97-4A97-47C3-A34F-FC7FD441CB87}"/>
          </ac:grpSpMkLst>
        </pc:grpChg>
        <pc:picChg chg="mod">
          <ac:chgData name="Scott Rader" userId="S::srader@mymcpl.org::d18fe55c-0f60-4502-a411-f466a37b5dc3" providerId="AD" clId="Web-{CEE63C2A-3B93-6DD8-049B-733AA37471ED}" dt="2019-10-21T19:03:37.268" v="2"/>
          <ac:picMkLst>
            <pc:docMk/>
            <pc:sldMk cId="359785621" sldId="334"/>
            <ac:picMk id="4" creationId="{7FA5FC92-F0A4-405F-8FA8-628C22976966}"/>
          </ac:picMkLst>
        </pc:picChg>
      </pc:sldChg>
    </pc:docChg>
  </pc:docChgLst>
  <pc:docChgLst>
    <pc:chgData name="Michael Willis" userId="S::mwillis@mymcpl.org::972d4cf1-fd8b-4c2f-810b-5a621c40b3af" providerId="AD" clId="Web-{FF7EBEAB-5E4E-56C1-79E8-AB26680FFEA0}"/>
    <pc:docChg chg="modSld">
      <pc:chgData name="Michael Willis" userId="S::mwillis@mymcpl.org::972d4cf1-fd8b-4c2f-810b-5a621c40b3af" providerId="AD" clId="Web-{FF7EBEAB-5E4E-56C1-79E8-AB26680FFEA0}" dt="2019-10-28T14:46:54.360" v="2"/>
      <pc:docMkLst>
        <pc:docMk/>
      </pc:docMkLst>
      <pc:sldChg chg="modNotes">
        <pc:chgData name="Michael Willis" userId="S::mwillis@mymcpl.org::972d4cf1-fd8b-4c2f-810b-5a621c40b3af" providerId="AD" clId="Web-{FF7EBEAB-5E4E-56C1-79E8-AB26680FFEA0}" dt="2019-10-28T14:46:54.360" v="2"/>
        <pc:sldMkLst>
          <pc:docMk/>
          <pc:sldMk cId="2675913128" sldId="292"/>
        </pc:sldMkLst>
      </pc:sldChg>
    </pc:docChg>
  </pc:docChgLst>
  <pc:docChgLst>
    <pc:chgData name="Scott Rader" userId="S::srader@mymcpl.org::d18fe55c-0f60-4502-a411-f466a37b5dc3" providerId="AD" clId="Web-{240E2E93-85BF-B653-6271-79F4594278DF}"/>
    <pc:docChg chg="modSld sldOrd">
      <pc:chgData name="Scott Rader" userId="S::srader@mymcpl.org::d18fe55c-0f60-4502-a411-f466a37b5dc3" providerId="AD" clId="Web-{240E2E93-85BF-B653-6271-79F4594278DF}" dt="2019-10-28T15:40:57.818" v="579" actId="20577"/>
      <pc:docMkLst>
        <pc:docMk/>
      </pc:docMkLst>
      <pc:sldChg chg="modNotes">
        <pc:chgData name="Scott Rader" userId="S::srader@mymcpl.org::d18fe55c-0f60-4502-a411-f466a37b5dc3" providerId="AD" clId="Web-{240E2E93-85BF-B653-6271-79F4594278DF}" dt="2019-10-28T14:25:55.720" v="3"/>
        <pc:sldMkLst>
          <pc:docMk/>
          <pc:sldMk cId="2577559396" sldId="264"/>
        </pc:sldMkLst>
      </pc:sldChg>
      <pc:sldChg chg="mod modShow">
        <pc:chgData name="Scott Rader" userId="S::srader@mymcpl.org::d18fe55c-0f60-4502-a411-f466a37b5dc3" providerId="AD" clId="Web-{240E2E93-85BF-B653-6271-79F4594278DF}" dt="2019-10-28T14:18:45.984" v="0"/>
        <pc:sldMkLst>
          <pc:docMk/>
          <pc:sldMk cId="2712859946" sldId="268"/>
        </pc:sldMkLst>
      </pc:sldChg>
      <pc:sldChg chg="modSp">
        <pc:chgData name="Scott Rader" userId="S::srader@mymcpl.org::d18fe55c-0f60-4502-a411-f466a37b5dc3" providerId="AD" clId="Web-{240E2E93-85BF-B653-6271-79F4594278DF}" dt="2019-10-28T14:55:16.572" v="143" actId="20577"/>
        <pc:sldMkLst>
          <pc:docMk/>
          <pc:sldMk cId="3339582092" sldId="288"/>
        </pc:sldMkLst>
        <pc:spChg chg="mod">
          <ac:chgData name="Scott Rader" userId="S::srader@mymcpl.org::d18fe55c-0f60-4502-a411-f466a37b5dc3" providerId="AD" clId="Web-{240E2E93-85BF-B653-6271-79F4594278DF}" dt="2019-10-28T14:55:16.572" v="143" actId="20577"/>
          <ac:spMkLst>
            <pc:docMk/>
            <pc:sldMk cId="3339582092" sldId="288"/>
            <ac:spMk id="6147" creationId="{00000000-0000-0000-0000-000000000000}"/>
          </ac:spMkLst>
        </pc:spChg>
      </pc:sldChg>
      <pc:sldChg chg="ord modNotes">
        <pc:chgData name="Scott Rader" userId="S::srader@mymcpl.org::d18fe55c-0f60-4502-a411-f466a37b5dc3" providerId="AD" clId="Web-{240E2E93-85BF-B653-6271-79F4594278DF}" dt="2019-10-28T14:38:50.052" v="6"/>
        <pc:sldMkLst>
          <pc:docMk/>
          <pc:sldMk cId="2675913128" sldId="292"/>
        </pc:sldMkLst>
      </pc:sldChg>
      <pc:sldChg chg="modNotes">
        <pc:chgData name="Scott Rader" userId="S::srader@mymcpl.org::d18fe55c-0f60-4502-a411-f466a37b5dc3" providerId="AD" clId="Web-{240E2E93-85BF-B653-6271-79F4594278DF}" dt="2019-10-28T15:20:43.969" v="547"/>
        <pc:sldMkLst>
          <pc:docMk/>
          <pc:sldMk cId="59289624" sldId="330"/>
        </pc:sldMkLst>
      </pc:sldChg>
      <pc:sldChg chg="modSp">
        <pc:chgData name="Scott Rader" userId="S::srader@mymcpl.org::d18fe55c-0f60-4502-a411-f466a37b5dc3" providerId="AD" clId="Web-{240E2E93-85BF-B653-6271-79F4594278DF}" dt="2019-10-28T15:33:16.519" v="552" actId="20577"/>
        <pc:sldMkLst>
          <pc:docMk/>
          <pc:sldMk cId="4263458668" sldId="333"/>
        </pc:sldMkLst>
        <pc:spChg chg="mod">
          <ac:chgData name="Scott Rader" userId="S::srader@mymcpl.org::d18fe55c-0f60-4502-a411-f466a37b5dc3" providerId="AD" clId="Web-{240E2E93-85BF-B653-6271-79F4594278DF}" dt="2019-10-28T15:33:16.519" v="552" actId="20577"/>
          <ac:spMkLst>
            <pc:docMk/>
            <pc:sldMk cId="4263458668" sldId="333"/>
            <ac:spMk id="3" creationId="{00000000-0000-0000-0000-000000000000}"/>
          </ac:spMkLst>
        </pc:spChg>
      </pc:sldChg>
      <pc:sldChg chg="modNotes">
        <pc:chgData name="Scott Rader" userId="S::srader@mymcpl.org::d18fe55c-0f60-4502-a411-f466a37b5dc3" providerId="AD" clId="Web-{240E2E93-85BF-B653-6271-79F4594278DF}" dt="2019-10-28T14:54:55.415" v="75"/>
        <pc:sldMkLst>
          <pc:docMk/>
          <pc:sldMk cId="359785621" sldId="334"/>
        </pc:sldMkLst>
      </pc:sldChg>
      <pc:sldChg chg="modSp">
        <pc:chgData name="Scott Rader" userId="S::srader@mymcpl.org::d18fe55c-0f60-4502-a411-f466a37b5dc3" providerId="AD" clId="Web-{240E2E93-85BF-B653-6271-79F4594278DF}" dt="2019-10-28T15:40:57.818" v="579" actId="20577"/>
        <pc:sldMkLst>
          <pc:docMk/>
          <pc:sldMk cId="19338377" sldId="335"/>
        </pc:sldMkLst>
        <pc:spChg chg="mod">
          <ac:chgData name="Scott Rader" userId="S::srader@mymcpl.org::d18fe55c-0f60-4502-a411-f466a37b5dc3" providerId="AD" clId="Web-{240E2E93-85BF-B653-6271-79F4594278DF}" dt="2019-10-28T15:40:57.818" v="579" actId="20577"/>
          <ac:spMkLst>
            <pc:docMk/>
            <pc:sldMk cId="19338377" sldId="335"/>
            <ac:spMk id="3" creationId="{00000000-0000-0000-0000-000000000000}"/>
          </ac:spMkLst>
        </pc:spChg>
      </pc:sldChg>
      <pc:sldChg chg="modNotes">
        <pc:chgData name="Scott Rader" userId="S::srader@mymcpl.org::d18fe55c-0f60-4502-a411-f466a37b5dc3" providerId="AD" clId="Web-{240E2E93-85BF-B653-6271-79F4594278DF}" dt="2019-10-28T15:19:13.968" v="444"/>
        <pc:sldMkLst>
          <pc:docMk/>
          <pc:sldMk cId="3727157697" sldId="337"/>
        </pc:sldMkLst>
      </pc:sldChg>
      <pc:sldChg chg="modNotes">
        <pc:chgData name="Scott Rader" userId="S::srader@mymcpl.org::d18fe55c-0f60-4502-a411-f466a37b5dc3" providerId="AD" clId="Web-{240E2E93-85BF-B653-6271-79F4594278DF}" dt="2019-10-28T15:18:17.093" v="421"/>
        <pc:sldMkLst>
          <pc:docMk/>
          <pc:sldMk cId="1528317092" sldId="338"/>
        </pc:sldMkLst>
      </pc:sldChg>
      <pc:sldChg chg="modNotes">
        <pc:chgData name="Scott Rader" userId="S::srader@mymcpl.org::d18fe55c-0f60-4502-a411-f466a37b5dc3" providerId="AD" clId="Web-{240E2E93-85BF-B653-6271-79F4594278DF}" dt="2019-10-28T15:17:38.187" v="361"/>
        <pc:sldMkLst>
          <pc:docMk/>
          <pc:sldMk cId="3317735756" sldId="339"/>
        </pc:sldMkLst>
      </pc:sldChg>
      <pc:sldChg chg="modNotes">
        <pc:chgData name="Scott Rader" userId="S::srader@mymcpl.org::d18fe55c-0f60-4502-a411-f466a37b5dc3" providerId="AD" clId="Web-{240E2E93-85BF-B653-6271-79F4594278DF}" dt="2019-10-28T15:17:00.265" v="340"/>
        <pc:sldMkLst>
          <pc:docMk/>
          <pc:sldMk cId="2171072007" sldId="340"/>
        </pc:sldMkLst>
      </pc:sldChg>
      <pc:sldChg chg="modNotes">
        <pc:chgData name="Scott Rader" userId="S::srader@mymcpl.org::d18fe55c-0f60-4502-a411-f466a37b5dc3" providerId="AD" clId="Web-{240E2E93-85BF-B653-6271-79F4594278DF}" dt="2019-10-28T15:11:10.966" v="197"/>
        <pc:sldMkLst>
          <pc:docMk/>
          <pc:sldMk cId="1134953876" sldId="341"/>
        </pc:sldMkLst>
      </pc:sldChg>
      <pc:sldChg chg="modNotes">
        <pc:chgData name="Scott Rader" userId="S::srader@mymcpl.org::d18fe55c-0f60-4502-a411-f466a37b5dc3" providerId="AD" clId="Web-{240E2E93-85BF-B653-6271-79F4594278DF}" dt="2019-10-28T15:12:19.482" v="235"/>
        <pc:sldMkLst>
          <pc:docMk/>
          <pc:sldMk cId="3984687975" sldId="342"/>
        </pc:sldMkLst>
      </pc:sldChg>
    </pc:docChg>
  </pc:docChgLst>
  <pc:docChgLst>
    <pc:chgData name="Mackenzie Ahlberg Elliot" userId="S::mahlbergelliot@mymcpl.org::359d66ef-f577-472f-98f1-dede83389e05" providerId="AD" clId="Web-{BB3F60D7-0965-4045-1CC4-7A10E159A2DB}"/>
    <pc:docChg chg="addSld delSld modSld sldOrd">
      <pc:chgData name="Mackenzie Ahlberg Elliot" userId="S::mahlbergelliot@mymcpl.org::359d66ef-f577-472f-98f1-dede83389e05" providerId="AD" clId="Web-{BB3F60D7-0965-4045-1CC4-7A10E159A2DB}" dt="2019-01-09T18:12:20.323" v="1859"/>
      <pc:docMkLst>
        <pc:docMk/>
      </pc:docMkLst>
      <pc:sldChg chg="addSp delSp modSp">
        <pc:chgData name="Mackenzie Ahlberg Elliot" userId="S::mahlbergelliot@mymcpl.org::359d66ef-f577-472f-98f1-dede83389e05" providerId="AD" clId="Web-{BB3F60D7-0965-4045-1CC4-7A10E159A2DB}" dt="2019-01-09T17:48:01.425" v="1262" actId="20577"/>
        <pc:sldMkLst>
          <pc:docMk/>
          <pc:sldMk cId="3573264532" sldId="257"/>
        </pc:sldMkLst>
        <pc:spChg chg="del">
          <ac:chgData name="Mackenzie Ahlberg Elliot" userId="S::mahlbergelliot@mymcpl.org::359d66ef-f577-472f-98f1-dede83389e05" providerId="AD" clId="Web-{BB3F60D7-0965-4045-1CC4-7A10E159A2DB}" dt="2019-01-09T17:38:23.188" v="820"/>
          <ac:spMkLst>
            <pc:docMk/>
            <pc:sldMk cId="3573264532" sldId="257"/>
            <ac:spMk id="2" creationId="{00000000-0000-0000-0000-000000000000}"/>
          </ac:spMkLst>
        </pc:spChg>
        <pc:spChg chg="add del mod">
          <ac:chgData name="Mackenzie Ahlberg Elliot" userId="S::mahlbergelliot@mymcpl.org::359d66ef-f577-472f-98f1-dede83389e05" providerId="AD" clId="Web-{BB3F60D7-0965-4045-1CC4-7A10E159A2DB}" dt="2019-01-09T17:47:53.582" v="1253"/>
          <ac:spMkLst>
            <pc:docMk/>
            <pc:sldMk cId="3573264532" sldId="257"/>
            <ac:spMk id="5" creationId="{25DFC60A-68B2-4CC1-A722-2764FFE2846E}"/>
          </ac:spMkLst>
        </pc:spChg>
        <pc:spChg chg="add mod">
          <ac:chgData name="Mackenzie Ahlberg Elliot" userId="S::mahlbergelliot@mymcpl.org::359d66ef-f577-472f-98f1-dede83389e05" providerId="AD" clId="Web-{BB3F60D7-0965-4045-1CC4-7A10E159A2DB}" dt="2019-01-09T17:48:01.425" v="1262" actId="20577"/>
          <ac:spMkLst>
            <pc:docMk/>
            <pc:sldMk cId="3573264532" sldId="257"/>
            <ac:spMk id="7" creationId="{AC87CC0F-1220-43CD-B534-E4E7EA7EDDDA}"/>
          </ac:spMkLst>
        </pc:spChg>
        <pc:picChg chg="mod">
          <ac:chgData name="Mackenzie Ahlberg Elliot" userId="S::mahlbergelliot@mymcpl.org::359d66ef-f577-472f-98f1-dede83389e05" providerId="AD" clId="Web-{BB3F60D7-0965-4045-1CC4-7A10E159A2DB}" dt="2019-01-09T17:38:25.141" v="821" actId="1076"/>
          <ac:picMkLst>
            <pc:docMk/>
            <pc:sldMk cId="3573264532" sldId="257"/>
            <ac:picMk id="3" creationId="{00000000-0000-0000-0000-000000000000}"/>
          </ac:picMkLst>
        </pc:picChg>
      </pc:sldChg>
      <pc:sldChg chg="delSp modNotes">
        <pc:chgData name="Mackenzie Ahlberg Elliot" userId="S::mahlbergelliot@mymcpl.org::359d66ef-f577-472f-98f1-dede83389e05" providerId="AD" clId="Web-{BB3F60D7-0965-4045-1CC4-7A10E159A2DB}" dt="2019-01-09T18:11:05.463" v="1823"/>
        <pc:sldMkLst>
          <pc:docMk/>
          <pc:sldMk cId="3575520341" sldId="267"/>
        </pc:sldMkLst>
        <pc:spChg chg="del">
          <ac:chgData name="Mackenzie Ahlberg Elliot" userId="S::mahlbergelliot@mymcpl.org::359d66ef-f577-472f-98f1-dede83389e05" providerId="AD" clId="Web-{BB3F60D7-0965-4045-1CC4-7A10E159A2DB}" dt="2019-01-09T18:09:19.744" v="1778"/>
          <ac:spMkLst>
            <pc:docMk/>
            <pc:sldMk cId="3575520341" sldId="267"/>
            <ac:spMk id="3" creationId="{00000000-0000-0000-0000-000000000000}"/>
          </ac:spMkLst>
        </pc:spChg>
      </pc:sldChg>
      <pc:sldChg chg="modSp">
        <pc:chgData name="Mackenzie Ahlberg Elliot" userId="S::mahlbergelliot@mymcpl.org::359d66ef-f577-472f-98f1-dede83389e05" providerId="AD" clId="Web-{BB3F60D7-0965-4045-1CC4-7A10E159A2DB}" dt="2019-01-09T17:25:50.778" v="134" actId="20577"/>
        <pc:sldMkLst>
          <pc:docMk/>
          <pc:sldMk cId="2712859946" sldId="268"/>
        </pc:sldMkLst>
        <pc:spChg chg="mod">
          <ac:chgData name="Mackenzie Ahlberg Elliot" userId="S::mahlbergelliot@mymcpl.org::359d66ef-f577-472f-98f1-dede83389e05" providerId="AD" clId="Web-{BB3F60D7-0965-4045-1CC4-7A10E159A2DB}" dt="2019-01-09T17:25:50.778" v="134" actId="20577"/>
          <ac:spMkLst>
            <pc:docMk/>
            <pc:sldMk cId="2712859946" sldId="268"/>
            <ac:spMk id="3" creationId="{00000000-0000-0000-0000-000000000000}"/>
          </ac:spMkLst>
        </pc:spChg>
      </pc:sldChg>
      <pc:sldChg chg="addSp delSp modSp">
        <pc:chgData name="Mackenzie Ahlberg Elliot" userId="S::mahlbergelliot@mymcpl.org::359d66ef-f577-472f-98f1-dede83389e05" providerId="AD" clId="Web-{BB3F60D7-0965-4045-1CC4-7A10E159A2DB}" dt="2019-01-09T17:41:56.767" v="962"/>
        <pc:sldMkLst>
          <pc:docMk/>
          <pc:sldMk cId="318331905" sldId="275"/>
        </pc:sldMkLst>
        <pc:spChg chg="del">
          <ac:chgData name="Mackenzie Ahlberg Elliot" userId="S::mahlbergelliot@mymcpl.org::359d66ef-f577-472f-98f1-dede83389e05" providerId="AD" clId="Web-{BB3F60D7-0965-4045-1CC4-7A10E159A2DB}" dt="2019-01-09T17:41:32.283" v="921"/>
          <ac:spMkLst>
            <pc:docMk/>
            <pc:sldMk cId="318331905" sldId="275"/>
            <ac:spMk id="2" creationId="{00000000-0000-0000-0000-000000000000}"/>
          </ac:spMkLst>
        </pc:spChg>
        <pc:spChg chg="add del mod ord">
          <ac:chgData name="Mackenzie Ahlberg Elliot" userId="S::mahlbergelliot@mymcpl.org::359d66ef-f577-472f-98f1-dede83389e05" providerId="AD" clId="Web-{BB3F60D7-0965-4045-1CC4-7A10E159A2DB}" dt="2019-01-09T17:41:56.767" v="962"/>
          <ac:spMkLst>
            <pc:docMk/>
            <pc:sldMk cId="318331905" sldId="275"/>
            <ac:spMk id="3" creationId="{709962F0-710D-4816-9299-C638091C94CC}"/>
          </ac:spMkLst>
        </pc:spChg>
        <pc:spChg chg="add mod ord">
          <ac:chgData name="Mackenzie Ahlberg Elliot" userId="S::mahlbergelliot@mymcpl.org::359d66ef-f577-472f-98f1-dede83389e05" providerId="AD" clId="Web-{BB3F60D7-0965-4045-1CC4-7A10E159A2DB}" dt="2019-01-09T17:41:52.705" v="958"/>
          <ac:spMkLst>
            <pc:docMk/>
            <pc:sldMk cId="318331905" sldId="275"/>
            <ac:spMk id="7" creationId="{C4B96FFB-D05E-4078-80EA-FD33E3BA2096}"/>
          </ac:spMkLst>
        </pc:spChg>
      </pc:sldChg>
      <pc:sldChg chg="addSp delSp modSp">
        <pc:chgData name="Mackenzie Ahlberg Elliot" userId="S::mahlbergelliot@mymcpl.org::359d66ef-f577-472f-98f1-dede83389e05" providerId="AD" clId="Web-{BB3F60D7-0965-4045-1CC4-7A10E159A2DB}" dt="2019-01-09T18:03:26.133" v="1701" actId="20577"/>
        <pc:sldMkLst>
          <pc:docMk/>
          <pc:sldMk cId="1019307501" sldId="284"/>
        </pc:sldMkLst>
        <pc:spChg chg="add del mod">
          <ac:chgData name="Mackenzie Ahlberg Elliot" userId="S::mahlbergelliot@mymcpl.org::359d66ef-f577-472f-98f1-dede83389e05" providerId="AD" clId="Web-{BB3F60D7-0965-4045-1CC4-7A10E159A2DB}" dt="2019-01-09T17:44:02.362" v="1078"/>
          <ac:spMkLst>
            <pc:docMk/>
            <pc:sldMk cId="1019307501" sldId="284"/>
            <ac:spMk id="4" creationId="{1138BC6A-3D9B-4026-83BD-8604B99AF25D}"/>
          </ac:spMkLst>
        </pc:spChg>
        <pc:spChg chg="mod">
          <ac:chgData name="Mackenzie Ahlberg Elliot" userId="S::mahlbergelliot@mymcpl.org::359d66ef-f577-472f-98f1-dede83389e05" providerId="AD" clId="Web-{BB3F60D7-0965-4045-1CC4-7A10E159A2DB}" dt="2019-01-09T18:03:26.133" v="1701" actId="20577"/>
          <ac:spMkLst>
            <pc:docMk/>
            <pc:sldMk cId="1019307501" sldId="284"/>
            <ac:spMk id="6" creationId="{00000000-0000-0000-0000-000000000000}"/>
          </ac:spMkLst>
        </pc:spChg>
        <pc:spChg chg="add mod ord">
          <ac:chgData name="Mackenzie Ahlberg Elliot" userId="S::mahlbergelliot@mymcpl.org::359d66ef-f577-472f-98f1-dede83389e05" providerId="AD" clId="Web-{BB3F60D7-0965-4045-1CC4-7A10E159A2DB}" dt="2019-01-09T18:03:14.508" v="1695" actId="20577"/>
          <ac:spMkLst>
            <pc:docMk/>
            <pc:sldMk cId="1019307501" sldId="284"/>
            <ac:spMk id="9" creationId="{084828AA-B9F0-4837-B785-D7CB6F7AAA4B}"/>
          </ac:spMkLst>
        </pc:spChg>
        <pc:spChg chg="del">
          <ac:chgData name="Mackenzie Ahlberg Elliot" userId="S::mahlbergelliot@mymcpl.org::359d66ef-f577-472f-98f1-dede83389e05" providerId="AD" clId="Web-{BB3F60D7-0965-4045-1CC4-7A10E159A2DB}" dt="2019-01-09T17:43:26.393" v="1054"/>
          <ac:spMkLst>
            <pc:docMk/>
            <pc:sldMk cId="1019307501" sldId="284"/>
            <ac:spMk id="106498" creationId="{00000000-0000-0000-0000-000000000000}"/>
          </ac:spMkLst>
        </pc:spChg>
        <pc:spChg chg="mod">
          <ac:chgData name="Mackenzie Ahlberg Elliot" userId="S::mahlbergelliot@mymcpl.org::359d66ef-f577-472f-98f1-dede83389e05" providerId="AD" clId="Web-{BB3F60D7-0965-4045-1CC4-7A10E159A2DB}" dt="2019-01-09T18:02:55.227" v="1688" actId="20577"/>
          <ac:spMkLst>
            <pc:docMk/>
            <pc:sldMk cId="1019307501" sldId="284"/>
            <ac:spMk id="106499" creationId="{00000000-0000-0000-0000-000000000000}"/>
          </ac:spMkLst>
        </pc:spChg>
      </pc:sldChg>
      <pc:sldChg chg="addSp delSp modSp">
        <pc:chgData name="Mackenzie Ahlberg Elliot" userId="S::mahlbergelliot@mymcpl.org::359d66ef-f577-472f-98f1-dede83389e05" providerId="AD" clId="Web-{BB3F60D7-0965-4045-1CC4-7A10E159A2DB}" dt="2019-01-09T17:44:26.924" v="1118" actId="20577"/>
        <pc:sldMkLst>
          <pc:docMk/>
          <pc:sldMk cId="3339582092" sldId="288"/>
        </pc:sldMkLst>
        <pc:spChg chg="add del">
          <ac:chgData name="Mackenzie Ahlberg Elliot" userId="S::mahlbergelliot@mymcpl.org::359d66ef-f577-472f-98f1-dede83389e05" providerId="AD" clId="Web-{BB3F60D7-0965-4045-1CC4-7A10E159A2DB}" dt="2019-01-09T17:44:19.877" v="1104"/>
          <ac:spMkLst>
            <pc:docMk/>
            <pc:sldMk cId="3339582092" sldId="288"/>
            <ac:spMk id="2" creationId="{AAC1FDE7-6773-42F2-9DC3-5F91CCCB3123}"/>
          </ac:spMkLst>
        </pc:spChg>
        <pc:spChg chg="add mod">
          <ac:chgData name="Mackenzie Ahlberg Elliot" userId="S::mahlbergelliot@mymcpl.org::359d66ef-f577-472f-98f1-dede83389e05" providerId="AD" clId="Web-{BB3F60D7-0965-4045-1CC4-7A10E159A2DB}" dt="2019-01-09T17:44:26.924" v="1118" actId="20577"/>
          <ac:spMkLst>
            <pc:docMk/>
            <pc:sldMk cId="3339582092" sldId="288"/>
            <ac:spMk id="5" creationId="{3895BDDB-84C0-4439-B8A5-CAAD715B27CA}"/>
          </ac:spMkLst>
        </pc:spChg>
        <pc:spChg chg="del">
          <ac:chgData name="Mackenzie Ahlberg Elliot" userId="S::mahlbergelliot@mymcpl.org::359d66ef-f577-472f-98f1-dede83389e05" providerId="AD" clId="Web-{BB3F60D7-0965-4045-1CC4-7A10E159A2DB}" dt="2019-01-09T17:44:22.080" v="1105"/>
          <ac:spMkLst>
            <pc:docMk/>
            <pc:sldMk cId="3339582092" sldId="288"/>
            <ac:spMk id="6146" creationId="{00000000-0000-0000-0000-000000000000}"/>
          </ac:spMkLst>
        </pc:spChg>
      </pc:sldChg>
      <pc:sldChg chg="addSp delSp modSp">
        <pc:chgData name="Mackenzie Ahlberg Elliot" userId="S::mahlbergelliot@mymcpl.org::359d66ef-f577-472f-98f1-dede83389e05" providerId="AD" clId="Web-{BB3F60D7-0965-4045-1CC4-7A10E159A2DB}" dt="2019-01-09T17:45:02.299" v="1157" actId="1076"/>
        <pc:sldMkLst>
          <pc:docMk/>
          <pc:sldMk cId="3280335828" sldId="290"/>
        </pc:sldMkLst>
        <pc:spChg chg="add del">
          <ac:chgData name="Mackenzie Ahlberg Elliot" userId="S::mahlbergelliot@mymcpl.org::359d66ef-f577-472f-98f1-dede83389e05" providerId="AD" clId="Web-{BB3F60D7-0965-4045-1CC4-7A10E159A2DB}" dt="2019-01-09T17:44:48.331" v="1142"/>
          <ac:spMkLst>
            <pc:docMk/>
            <pc:sldMk cId="3280335828" sldId="290"/>
            <ac:spMk id="10" creationId="{4D1EF5FA-10EE-4338-BD6F-70E0A5C6E92A}"/>
          </ac:spMkLst>
        </pc:spChg>
        <pc:spChg chg="add mod">
          <ac:chgData name="Mackenzie Ahlberg Elliot" userId="S::mahlbergelliot@mymcpl.org::359d66ef-f577-472f-98f1-dede83389e05" providerId="AD" clId="Web-{BB3F60D7-0965-4045-1CC4-7A10E159A2DB}" dt="2019-01-09T17:44:55.753" v="1154" actId="20577"/>
          <ac:spMkLst>
            <pc:docMk/>
            <pc:sldMk cId="3280335828" sldId="290"/>
            <ac:spMk id="13" creationId="{9939C859-C5E2-4A09-A32E-647E72B82922}"/>
          </ac:spMkLst>
        </pc:spChg>
        <pc:spChg chg="del">
          <ac:chgData name="Mackenzie Ahlberg Elliot" userId="S::mahlbergelliot@mymcpl.org::359d66ef-f577-472f-98f1-dede83389e05" providerId="AD" clId="Web-{BB3F60D7-0965-4045-1CC4-7A10E159A2DB}" dt="2019-01-09T17:44:51.784" v="1143"/>
          <ac:spMkLst>
            <pc:docMk/>
            <pc:sldMk cId="3280335828" sldId="290"/>
            <ac:spMk id="34818" creationId="{00000000-0000-0000-0000-000000000000}"/>
          </ac:spMkLst>
        </pc:spChg>
        <pc:graphicFrameChg chg="mod">
          <ac:chgData name="Mackenzie Ahlberg Elliot" userId="S::mahlbergelliot@mymcpl.org::359d66ef-f577-472f-98f1-dede83389e05" providerId="AD" clId="Web-{BB3F60D7-0965-4045-1CC4-7A10E159A2DB}" dt="2019-01-09T17:45:02.299" v="1157" actId="1076"/>
          <ac:graphicFrameMkLst>
            <pc:docMk/>
            <pc:sldMk cId="3280335828" sldId="290"/>
            <ac:graphicFrameMk id="2" creationId="{00000000-0000-0000-0000-000000000000}"/>
          </ac:graphicFrameMkLst>
        </pc:graphicFrameChg>
      </pc:sldChg>
      <pc:sldChg chg="addSp delSp modSp">
        <pc:chgData name="Mackenzie Ahlberg Elliot" userId="S::mahlbergelliot@mymcpl.org::359d66ef-f577-472f-98f1-dede83389e05" providerId="AD" clId="Web-{BB3F60D7-0965-4045-1CC4-7A10E159A2DB}" dt="2019-01-09T17:45:31.159" v="1185"/>
        <pc:sldMkLst>
          <pc:docMk/>
          <pc:sldMk cId="2994274025" sldId="291"/>
        </pc:sldMkLst>
        <pc:spChg chg="del">
          <ac:chgData name="Mackenzie Ahlberg Elliot" userId="S::mahlbergelliot@mymcpl.org::359d66ef-f577-472f-98f1-dede83389e05" providerId="AD" clId="Web-{BB3F60D7-0965-4045-1CC4-7A10E159A2DB}" dt="2019-01-09T17:45:10.628" v="1159"/>
          <ac:spMkLst>
            <pc:docMk/>
            <pc:sldMk cId="2994274025" sldId="291"/>
            <ac:spMk id="2" creationId="{00000000-0000-0000-0000-000000000000}"/>
          </ac:spMkLst>
        </pc:spChg>
        <pc:spChg chg="mod">
          <ac:chgData name="Mackenzie Ahlberg Elliot" userId="S::mahlbergelliot@mymcpl.org::359d66ef-f577-472f-98f1-dede83389e05" providerId="AD" clId="Web-{BB3F60D7-0965-4045-1CC4-7A10E159A2DB}" dt="2019-01-09T17:45:31.159" v="1185"/>
          <ac:spMkLst>
            <pc:docMk/>
            <pc:sldMk cId="2994274025" sldId="291"/>
            <ac:spMk id="3" creationId="{00000000-0000-0000-0000-000000000000}"/>
          </ac:spMkLst>
        </pc:spChg>
        <pc:spChg chg="add del">
          <ac:chgData name="Mackenzie Ahlberg Elliot" userId="S::mahlbergelliot@mymcpl.org::359d66ef-f577-472f-98f1-dede83389e05" providerId="AD" clId="Web-{BB3F60D7-0965-4045-1CC4-7A10E159A2DB}" dt="2019-01-09T17:45:08.988" v="1158"/>
          <ac:spMkLst>
            <pc:docMk/>
            <pc:sldMk cId="2994274025" sldId="291"/>
            <ac:spMk id="5" creationId="{EEC30812-9447-4C5B-8E6D-295FBB6B2ADF}"/>
          </ac:spMkLst>
        </pc:spChg>
        <pc:spChg chg="add mod">
          <ac:chgData name="Mackenzie Ahlberg Elliot" userId="S::mahlbergelliot@mymcpl.org::359d66ef-f577-472f-98f1-dede83389e05" providerId="AD" clId="Web-{BB3F60D7-0965-4045-1CC4-7A10E159A2DB}" dt="2019-01-09T17:45:17.738" v="1178" actId="20577"/>
          <ac:spMkLst>
            <pc:docMk/>
            <pc:sldMk cId="2994274025" sldId="291"/>
            <ac:spMk id="7" creationId="{36A900DF-DCBF-4EEA-8859-2AE70E4487FA}"/>
          </ac:spMkLst>
        </pc:spChg>
      </pc:sldChg>
      <pc:sldChg chg="addSp delSp modSp">
        <pc:chgData name="Mackenzie Ahlberg Elliot" userId="S::mahlbergelliot@mymcpl.org::359d66ef-f577-472f-98f1-dede83389e05" providerId="AD" clId="Web-{BB3F60D7-0965-4045-1CC4-7A10E159A2DB}" dt="2019-01-09T17:43:10.080" v="1024" actId="1076"/>
        <pc:sldMkLst>
          <pc:docMk/>
          <pc:sldMk cId="2675913128" sldId="292"/>
        </pc:sldMkLst>
        <pc:spChg chg="del">
          <ac:chgData name="Mackenzie Ahlberg Elliot" userId="S::mahlbergelliot@mymcpl.org::359d66ef-f577-472f-98f1-dede83389e05" providerId="AD" clId="Web-{BB3F60D7-0965-4045-1CC4-7A10E159A2DB}" dt="2019-01-09T17:42:22.236" v="985"/>
          <ac:spMkLst>
            <pc:docMk/>
            <pc:sldMk cId="2675913128" sldId="292"/>
            <ac:spMk id="3" creationId="{00000000-0000-0000-0000-000000000000}"/>
          </ac:spMkLst>
        </pc:spChg>
        <pc:spChg chg="add del mod">
          <ac:chgData name="Mackenzie Ahlberg Elliot" userId="S::mahlbergelliot@mymcpl.org::359d66ef-f577-472f-98f1-dede83389e05" providerId="AD" clId="Web-{BB3F60D7-0965-4045-1CC4-7A10E159A2DB}" dt="2019-01-09T17:42:41.893" v="989"/>
          <ac:spMkLst>
            <pc:docMk/>
            <pc:sldMk cId="2675913128" sldId="292"/>
            <ac:spMk id="15" creationId="{4BABB2A1-F078-4C6E-BC1E-9F381258502F}"/>
          </ac:spMkLst>
        </pc:spChg>
        <pc:spChg chg="add mod ord">
          <ac:chgData name="Mackenzie Ahlberg Elliot" userId="S::mahlbergelliot@mymcpl.org::359d66ef-f577-472f-98f1-dede83389e05" providerId="AD" clId="Web-{BB3F60D7-0965-4045-1CC4-7A10E159A2DB}" dt="2019-01-09T17:42:52.299" v="1019" actId="14100"/>
          <ac:spMkLst>
            <pc:docMk/>
            <pc:sldMk cId="2675913128" sldId="292"/>
            <ac:spMk id="18" creationId="{EB74388E-F6B5-4918-81D6-6E52FB56A413}"/>
          </ac:spMkLst>
        </pc:spChg>
        <pc:graphicFrameChg chg="mod">
          <ac:chgData name="Mackenzie Ahlberg Elliot" userId="S::mahlbergelliot@mymcpl.org::359d66ef-f577-472f-98f1-dede83389e05" providerId="AD" clId="Web-{BB3F60D7-0965-4045-1CC4-7A10E159A2DB}" dt="2019-01-09T17:43:05.783" v="1020" actId="1076"/>
          <ac:graphicFrameMkLst>
            <pc:docMk/>
            <pc:sldMk cId="2675913128" sldId="292"/>
            <ac:graphicFrameMk id="9" creationId="{00000000-0000-0000-0000-000000000000}"/>
          </ac:graphicFrameMkLst>
        </pc:graphicFrameChg>
        <pc:picChg chg="mod">
          <ac:chgData name="Mackenzie Ahlberg Elliot" userId="S::mahlbergelliot@mymcpl.org::359d66ef-f577-472f-98f1-dede83389e05" providerId="AD" clId="Web-{BB3F60D7-0965-4045-1CC4-7A10E159A2DB}" dt="2019-01-09T17:43:05.846" v="1023" actId="1076"/>
          <ac:picMkLst>
            <pc:docMk/>
            <pc:sldMk cId="2675913128" sldId="292"/>
            <ac:picMk id="13" creationId="{00000000-0000-0000-0000-000000000000}"/>
          </ac:picMkLst>
        </pc:picChg>
        <pc:picChg chg="mod">
          <ac:chgData name="Mackenzie Ahlberg Elliot" userId="S::mahlbergelliot@mymcpl.org::359d66ef-f577-472f-98f1-dede83389e05" providerId="AD" clId="Web-{BB3F60D7-0965-4045-1CC4-7A10E159A2DB}" dt="2019-01-09T17:43:10.080" v="1024" actId="1076"/>
          <ac:picMkLst>
            <pc:docMk/>
            <pc:sldMk cId="2675913128" sldId="292"/>
            <ac:picMk id="1026" creationId="{00000000-0000-0000-0000-000000000000}"/>
          </ac:picMkLst>
        </pc:picChg>
        <pc:picChg chg="mod">
          <ac:chgData name="Mackenzie Ahlberg Elliot" userId="S::mahlbergelliot@mymcpl.org::359d66ef-f577-472f-98f1-dede83389e05" providerId="AD" clId="Web-{BB3F60D7-0965-4045-1CC4-7A10E159A2DB}" dt="2019-01-09T17:43:05.830" v="1022" actId="1076"/>
          <ac:picMkLst>
            <pc:docMk/>
            <pc:sldMk cId="2675913128" sldId="292"/>
            <ac:picMk id="1027" creationId="{00000000-0000-0000-0000-000000000000}"/>
          </ac:picMkLst>
        </pc:picChg>
      </pc:sldChg>
      <pc:sldChg chg="addSp delSp modSp modNotes">
        <pc:chgData name="Mackenzie Ahlberg Elliot" userId="S::mahlbergelliot@mymcpl.org::359d66ef-f577-472f-98f1-dede83389e05" providerId="AD" clId="Web-{BB3F60D7-0965-4045-1CC4-7A10E159A2DB}" dt="2019-01-09T18:08:52.072" v="1767"/>
        <pc:sldMkLst>
          <pc:docMk/>
          <pc:sldMk cId="1726864465" sldId="294"/>
        </pc:sldMkLst>
        <pc:spChg chg="del">
          <ac:chgData name="Mackenzie Ahlberg Elliot" userId="S::mahlbergelliot@mymcpl.org::359d66ef-f577-472f-98f1-dede83389e05" providerId="AD" clId="Web-{BB3F60D7-0965-4045-1CC4-7A10E159A2DB}" dt="2019-01-09T17:55:00.146" v="1642"/>
          <ac:spMkLst>
            <pc:docMk/>
            <pc:sldMk cId="1726864465" sldId="294"/>
            <ac:spMk id="2" creationId="{00000000-0000-0000-0000-000000000000}"/>
          </ac:spMkLst>
        </pc:spChg>
        <pc:spChg chg="add mod">
          <ac:chgData name="Mackenzie Ahlberg Elliot" userId="S::mahlbergelliot@mymcpl.org::359d66ef-f577-472f-98f1-dede83389e05" providerId="AD" clId="Web-{BB3F60D7-0965-4045-1CC4-7A10E159A2DB}" dt="2019-01-09T17:55:03.912" v="1653" actId="20577"/>
          <ac:spMkLst>
            <pc:docMk/>
            <pc:sldMk cId="1726864465" sldId="294"/>
            <ac:spMk id="6" creationId="{5454DD49-3F84-48AA-A1CC-BFFD3550D24F}"/>
          </ac:spMkLst>
        </pc:spChg>
      </pc:sldChg>
      <pc:sldChg chg="addSp delSp modSp">
        <pc:chgData name="Mackenzie Ahlberg Elliot" userId="S::mahlbergelliot@mymcpl.org::359d66ef-f577-472f-98f1-dede83389e05" providerId="AD" clId="Web-{BB3F60D7-0965-4045-1CC4-7A10E159A2DB}" dt="2019-01-09T17:56:47.475" v="1678"/>
        <pc:sldMkLst>
          <pc:docMk/>
          <pc:sldMk cId="222371700" sldId="295"/>
        </pc:sldMkLst>
        <pc:spChg chg="add del mod">
          <ac:chgData name="Mackenzie Ahlberg Elliot" userId="S::mahlbergelliot@mymcpl.org::359d66ef-f577-472f-98f1-dede83389e05" providerId="AD" clId="Web-{BB3F60D7-0965-4045-1CC4-7A10E159A2DB}" dt="2019-01-09T17:55:43.568" v="1661"/>
          <ac:spMkLst>
            <pc:docMk/>
            <pc:sldMk cId="222371700" sldId="295"/>
            <ac:spMk id="2" creationId="{B47421A7-5A2C-484D-99AD-AF0EEB855C1E}"/>
          </ac:spMkLst>
        </pc:spChg>
        <pc:spChg chg="add mod">
          <ac:chgData name="Mackenzie Ahlberg Elliot" userId="S::mahlbergelliot@mymcpl.org::359d66ef-f577-472f-98f1-dede83389e05" providerId="AD" clId="Web-{BB3F60D7-0965-4045-1CC4-7A10E159A2DB}" dt="2019-01-09T17:56:06.756" v="1672" actId="14100"/>
          <ac:spMkLst>
            <pc:docMk/>
            <pc:sldMk cId="222371700" sldId="295"/>
            <ac:spMk id="5" creationId="{1FF52D13-FC8D-49CC-8C08-9CD4D7F99A61}"/>
          </ac:spMkLst>
        </pc:spChg>
        <pc:spChg chg="del">
          <ac:chgData name="Mackenzie Ahlberg Elliot" userId="S::mahlbergelliot@mymcpl.org::359d66ef-f577-472f-98f1-dede83389e05" providerId="AD" clId="Web-{BB3F60D7-0965-4045-1CC4-7A10E159A2DB}" dt="2019-01-09T17:55:33.756" v="1657"/>
          <ac:spMkLst>
            <pc:docMk/>
            <pc:sldMk cId="222371700" sldId="295"/>
            <ac:spMk id="98305" creationId="{00000000-0000-0000-0000-000000000000}"/>
          </ac:spMkLst>
        </pc:spChg>
        <pc:graphicFrameChg chg="mod modGraphic">
          <ac:chgData name="Mackenzie Ahlberg Elliot" userId="S::mahlbergelliot@mymcpl.org::359d66ef-f577-472f-98f1-dede83389e05" providerId="AD" clId="Web-{BB3F60D7-0965-4045-1CC4-7A10E159A2DB}" dt="2019-01-09T17:56:47.475" v="1678"/>
          <ac:graphicFrameMkLst>
            <pc:docMk/>
            <pc:sldMk cId="222371700" sldId="295"/>
            <ac:graphicFrameMk id="3" creationId="{00000000-0000-0000-0000-000000000000}"/>
          </ac:graphicFrameMkLst>
        </pc:graphicFrameChg>
      </pc:sldChg>
      <pc:sldChg chg="addSp delSp modSp modNotes">
        <pc:chgData name="Mackenzie Ahlberg Elliot" userId="S::mahlbergelliot@mymcpl.org::359d66ef-f577-472f-98f1-dede83389e05" providerId="AD" clId="Web-{BB3F60D7-0965-4045-1CC4-7A10E159A2DB}" dt="2019-01-09T17:44:43.737" v="1139" actId="20577"/>
        <pc:sldMkLst>
          <pc:docMk/>
          <pc:sldMk cId="1894704005" sldId="298"/>
        </pc:sldMkLst>
        <pc:spChg chg="del">
          <ac:chgData name="Mackenzie Ahlberg Elliot" userId="S::mahlbergelliot@mymcpl.org::359d66ef-f577-472f-98f1-dede83389e05" providerId="AD" clId="Web-{BB3F60D7-0965-4045-1CC4-7A10E159A2DB}" dt="2019-01-09T17:44:38.081" v="1122"/>
          <ac:spMkLst>
            <pc:docMk/>
            <pc:sldMk cId="1894704005" sldId="298"/>
            <ac:spMk id="2" creationId="{00000000-0000-0000-0000-000000000000}"/>
          </ac:spMkLst>
        </pc:spChg>
        <pc:spChg chg="add del">
          <ac:chgData name="Mackenzie Ahlberg Elliot" userId="S::mahlbergelliot@mymcpl.org::359d66ef-f577-472f-98f1-dede83389e05" providerId="AD" clId="Web-{BB3F60D7-0965-4045-1CC4-7A10E159A2DB}" dt="2019-01-09T17:44:33.018" v="1121"/>
          <ac:spMkLst>
            <pc:docMk/>
            <pc:sldMk cId="1894704005" sldId="298"/>
            <ac:spMk id="4" creationId="{0D0A6AFD-DEEB-478E-9C22-3C32C024D05A}"/>
          </ac:spMkLst>
        </pc:spChg>
        <pc:spChg chg="add mod">
          <ac:chgData name="Mackenzie Ahlberg Elliot" userId="S::mahlbergelliot@mymcpl.org::359d66ef-f577-472f-98f1-dede83389e05" providerId="AD" clId="Web-{BB3F60D7-0965-4045-1CC4-7A10E159A2DB}" dt="2019-01-09T17:44:43.737" v="1139" actId="20577"/>
          <ac:spMkLst>
            <pc:docMk/>
            <pc:sldMk cId="1894704005" sldId="298"/>
            <ac:spMk id="8" creationId="{E11B2AB1-B878-4EF7-A94C-67A67DCAA6FD}"/>
          </ac:spMkLst>
        </pc:spChg>
      </pc:sldChg>
      <pc:sldChg chg="addSp delSp modSp">
        <pc:chgData name="Mackenzie Ahlberg Elliot" userId="S::mahlbergelliot@mymcpl.org::359d66ef-f577-472f-98f1-dede83389e05" providerId="AD" clId="Web-{BB3F60D7-0965-4045-1CC4-7A10E159A2DB}" dt="2019-01-09T17:46:53.628" v="1214" actId="20577"/>
        <pc:sldMkLst>
          <pc:docMk/>
          <pc:sldMk cId="483977875" sldId="301"/>
        </pc:sldMkLst>
        <pc:spChg chg="add del mod">
          <ac:chgData name="Mackenzie Ahlberg Elliot" userId="S::mahlbergelliot@mymcpl.org::359d66ef-f577-472f-98f1-dede83389e05" providerId="AD" clId="Web-{BB3F60D7-0965-4045-1CC4-7A10E159A2DB}" dt="2019-01-09T17:46:45.050" v="1209"/>
          <ac:spMkLst>
            <pc:docMk/>
            <pc:sldMk cId="483977875" sldId="301"/>
            <ac:spMk id="10" creationId="{A8DBEEE8-1CCE-43B6-B705-2E65D8821B9D}"/>
          </ac:spMkLst>
        </pc:spChg>
        <pc:spChg chg="add del">
          <ac:chgData name="Mackenzie Ahlberg Elliot" userId="S::mahlbergelliot@mymcpl.org::359d66ef-f577-472f-98f1-dede83389e05" providerId="AD" clId="Web-{BB3F60D7-0965-4045-1CC4-7A10E159A2DB}" dt="2019-01-09T17:45:37.362" v="1186"/>
          <ac:spMkLst>
            <pc:docMk/>
            <pc:sldMk cId="483977875" sldId="301"/>
            <ac:spMk id="12" creationId="{A83664E6-BD18-4BCA-A839-A9CD58F3ECB4}"/>
          </ac:spMkLst>
        </pc:spChg>
        <pc:spChg chg="add del mod">
          <ac:chgData name="Mackenzie Ahlberg Elliot" userId="S::mahlbergelliot@mymcpl.org::359d66ef-f577-472f-98f1-dede83389e05" providerId="AD" clId="Web-{BB3F60D7-0965-4045-1CC4-7A10E159A2DB}" dt="2019-01-09T17:46:23.612" v="1202"/>
          <ac:spMkLst>
            <pc:docMk/>
            <pc:sldMk cId="483977875" sldId="301"/>
            <ac:spMk id="32" creationId="{E58B58A9-56CD-4864-B465-E1B8AFBF12FF}"/>
          </ac:spMkLst>
        </pc:spChg>
        <pc:spChg chg="add mod">
          <ac:chgData name="Mackenzie Ahlberg Elliot" userId="S::mahlbergelliot@mymcpl.org::359d66ef-f577-472f-98f1-dede83389e05" providerId="AD" clId="Web-{BB3F60D7-0965-4045-1CC4-7A10E159A2DB}" dt="2019-01-09T17:46:53.628" v="1214" actId="20577"/>
          <ac:spMkLst>
            <pc:docMk/>
            <pc:sldMk cId="483977875" sldId="301"/>
            <ac:spMk id="106" creationId="{4385FDAF-19CF-4FF2-B963-D5F7B480F82A}"/>
          </ac:spMkLst>
        </pc:spChg>
        <pc:graphicFrameChg chg="mod">
          <ac:chgData name="Mackenzie Ahlberg Elliot" userId="S::mahlbergelliot@mymcpl.org::359d66ef-f577-472f-98f1-dede83389e05" providerId="AD" clId="Web-{BB3F60D7-0965-4045-1CC4-7A10E159A2DB}" dt="2019-01-09T17:46:42.222" v="1208" actId="1076"/>
          <ac:graphicFrameMkLst>
            <pc:docMk/>
            <pc:sldMk cId="483977875" sldId="301"/>
            <ac:graphicFrameMk id="8" creationId="{00000000-0000-0000-0000-000000000000}"/>
          </ac:graphicFrameMkLst>
        </pc:graphicFrameChg>
      </pc:sldChg>
      <pc:sldChg chg="addSp delSp modSp">
        <pc:chgData name="Mackenzie Ahlberg Elliot" userId="S::mahlbergelliot@mymcpl.org::359d66ef-f577-472f-98f1-dede83389e05" providerId="AD" clId="Web-{BB3F60D7-0965-4045-1CC4-7A10E159A2DB}" dt="2019-01-09T17:47:09.769" v="1225" actId="20577"/>
        <pc:sldMkLst>
          <pc:docMk/>
          <pc:sldMk cId="3032769033" sldId="302"/>
        </pc:sldMkLst>
        <pc:spChg chg="del">
          <ac:chgData name="Mackenzie Ahlberg Elliot" userId="S::mahlbergelliot@mymcpl.org::359d66ef-f577-472f-98f1-dede83389e05" providerId="AD" clId="Web-{BB3F60D7-0965-4045-1CC4-7A10E159A2DB}" dt="2019-01-09T17:36:48.110" v="735"/>
          <ac:spMkLst>
            <pc:docMk/>
            <pc:sldMk cId="3032769033" sldId="302"/>
            <ac:spMk id="2" creationId="{00000000-0000-0000-0000-000000000000}"/>
          </ac:spMkLst>
        </pc:spChg>
        <pc:spChg chg="add del mod">
          <ac:chgData name="Mackenzie Ahlberg Elliot" userId="S::mahlbergelliot@mymcpl.org::359d66ef-f577-472f-98f1-dede83389e05" providerId="AD" clId="Web-{BB3F60D7-0965-4045-1CC4-7A10E159A2DB}" dt="2019-01-09T17:47:01.800" v="1216"/>
          <ac:spMkLst>
            <pc:docMk/>
            <pc:sldMk cId="3032769033" sldId="302"/>
            <ac:spMk id="3" creationId="{2BF28DB7-D4F7-4CD1-AD60-C3FEEAF837C2}"/>
          </ac:spMkLst>
        </pc:spChg>
        <pc:spChg chg="add del">
          <ac:chgData name="Mackenzie Ahlberg Elliot" userId="S::mahlbergelliot@mymcpl.org::359d66ef-f577-472f-98f1-dede83389e05" providerId="AD" clId="Web-{BB3F60D7-0965-4045-1CC4-7A10E159A2DB}" dt="2019-01-09T17:46:58.784" v="1215"/>
          <ac:spMkLst>
            <pc:docMk/>
            <pc:sldMk cId="3032769033" sldId="302"/>
            <ac:spMk id="5" creationId="{E0F2E84F-DFB3-4479-B872-BE970564BE9B}"/>
          </ac:spMkLst>
        </pc:spChg>
        <pc:spChg chg="add mod">
          <ac:chgData name="Mackenzie Ahlberg Elliot" userId="S::mahlbergelliot@mymcpl.org::359d66ef-f577-472f-98f1-dede83389e05" providerId="AD" clId="Web-{BB3F60D7-0965-4045-1CC4-7A10E159A2DB}" dt="2019-01-09T17:47:09.769" v="1225" actId="20577"/>
          <ac:spMkLst>
            <pc:docMk/>
            <pc:sldMk cId="3032769033" sldId="302"/>
            <ac:spMk id="9" creationId="{93FB8133-685D-4673-8C2D-64E7820E2E47}"/>
          </ac:spMkLst>
        </pc:spChg>
        <pc:picChg chg="mod">
          <ac:chgData name="Mackenzie Ahlberg Elliot" userId="S::mahlbergelliot@mymcpl.org::359d66ef-f577-472f-98f1-dede83389e05" providerId="AD" clId="Web-{BB3F60D7-0965-4045-1CC4-7A10E159A2DB}" dt="2019-01-09T17:36:59.438" v="739" actId="1076"/>
          <ac:picMkLst>
            <pc:docMk/>
            <pc:sldMk cId="3032769033" sldId="302"/>
            <ac:picMk id="6" creationId="{00000000-0000-0000-0000-000000000000}"/>
          </ac:picMkLst>
        </pc:picChg>
      </pc:sldChg>
      <pc:sldChg chg="addSp delSp modSp">
        <pc:chgData name="Mackenzie Ahlberg Elliot" userId="S::mahlbergelliot@mymcpl.org::359d66ef-f577-472f-98f1-dede83389e05" providerId="AD" clId="Web-{BB3F60D7-0965-4045-1CC4-7A10E159A2DB}" dt="2019-01-09T17:47:22.097" v="1237" actId="20577"/>
        <pc:sldMkLst>
          <pc:docMk/>
          <pc:sldMk cId="3768184146" sldId="303"/>
        </pc:sldMkLst>
        <pc:spChg chg="del mod">
          <ac:chgData name="Mackenzie Ahlberg Elliot" userId="S::mahlbergelliot@mymcpl.org::359d66ef-f577-472f-98f1-dede83389e05" providerId="AD" clId="Web-{BB3F60D7-0965-4045-1CC4-7A10E159A2DB}" dt="2019-01-09T17:37:37.203" v="769"/>
          <ac:spMkLst>
            <pc:docMk/>
            <pc:sldMk cId="3768184146" sldId="303"/>
            <ac:spMk id="2" creationId="{00000000-0000-0000-0000-000000000000}"/>
          </ac:spMkLst>
        </pc:spChg>
        <pc:spChg chg="add del mod">
          <ac:chgData name="Mackenzie Ahlberg Elliot" userId="S::mahlbergelliot@mymcpl.org::359d66ef-f577-472f-98f1-dede83389e05" providerId="AD" clId="Web-{BB3F60D7-0965-4045-1CC4-7A10E159A2DB}" dt="2019-01-09T17:47:14.659" v="1226"/>
          <ac:spMkLst>
            <pc:docMk/>
            <pc:sldMk cId="3768184146" sldId="303"/>
            <ac:spMk id="5" creationId="{0B2E0EAC-153D-4315-8638-3680248D6CE6}"/>
          </ac:spMkLst>
        </pc:spChg>
        <pc:spChg chg="add mod">
          <ac:chgData name="Mackenzie Ahlberg Elliot" userId="S::mahlbergelliot@mymcpl.org::359d66ef-f577-472f-98f1-dede83389e05" providerId="AD" clId="Web-{BB3F60D7-0965-4045-1CC4-7A10E159A2DB}" dt="2019-01-09T17:47:22.097" v="1237" actId="20577"/>
          <ac:spMkLst>
            <pc:docMk/>
            <pc:sldMk cId="3768184146" sldId="303"/>
            <ac:spMk id="7" creationId="{563A9BF8-65B1-4BC4-8656-8F1E5BC20F55}"/>
          </ac:spMkLst>
        </pc:spChg>
        <pc:picChg chg="mod">
          <ac:chgData name="Mackenzie Ahlberg Elliot" userId="S::mahlbergelliot@mymcpl.org::359d66ef-f577-472f-98f1-dede83389e05" providerId="AD" clId="Web-{BB3F60D7-0965-4045-1CC4-7A10E159A2DB}" dt="2019-01-09T17:37:40.063" v="770" actId="14100"/>
          <ac:picMkLst>
            <pc:docMk/>
            <pc:sldMk cId="3768184146" sldId="303"/>
            <ac:picMk id="3" creationId="{00000000-0000-0000-0000-000000000000}"/>
          </ac:picMkLst>
        </pc:picChg>
      </pc:sldChg>
      <pc:sldChg chg="addSp delSp modSp">
        <pc:chgData name="Mackenzie Ahlberg Elliot" userId="S::mahlbergelliot@mymcpl.org::359d66ef-f577-472f-98f1-dede83389e05" providerId="AD" clId="Web-{BB3F60D7-0965-4045-1CC4-7A10E159A2DB}" dt="2019-01-09T17:47:46.050" v="1252" actId="1076"/>
        <pc:sldMkLst>
          <pc:docMk/>
          <pc:sldMk cId="2612770161" sldId="304"/>
        </pc:sldMkLst>
        <pc:spChg chg="del">
          <ac:chgData name="Mackenzie Ahlberg Elliot" userId="S::mahlbergelliot@mymcpl.org::359d66ef-f577-472f-98f1-dede83389e05" providerId="AD" clId="Web-{BB3F60D7-0965-4045-1CC4-7A10E159A2DB}" dt="2019-01-09T17:37:59.485" v="801"/>
          <ac:spMkLst>
            <pc:docMk/>
            <pc:sldMk cId="2612770161" sldId="304"/>
            <ac:spMk id="2" creationId="{00000000-0000-0000-0000-000000000000}"/>
          </ac:spMkLst>
        </pc:spChg>
        <pc:spChg chg="add del mod">
          <ac:chgData name="Mackenzie Ahlberg Elliot" userId="S::mahlbergelliot@mymcpl.org::359d66ef-f577-472f-98f1-dede83389e05" providerId="AD" clId="Web-{BB3F60D7-0965-4045-1CC4-7A10E159A2DB}" dt="2019-01-09T17:47:30.331" v="1239"/>
          <ac:spMkLst>
            <pc:docMk/>
            <pc:sldMk cId="2612770161" sldId="304"/>
            <ac:spMk id="5" creationId="{00B62998-C40C-45DD-87C2-FB3AD2BF28CE}"/>
          </ac:spMkLst>
        </pc:spChg>
        <pc:spChg chg="add mod">
          <ac:chgData name="Mackenzie Ahlberg Elliot" userId="S::mahlbergelliot@mymcpl.org::359d66ef-f577-472f-98f1-dede83389e05" providerId="AD" clId="Web-{BB3F60D7-0965-4045-1CC4-7A10E159A2DB}" dt="2019-01-09T17:47:39.285" v="1251" actId="20577"/>
          <ac:spMkLst>
            <pc:docMk/>
            <pc:sldMk cId="2612770161" sldId="304"/>
            <ac:spMk id="7" creationId="{CE36D6A0-F4DD-48BA-BA7C-D7F9FBA4E16F}"/>
          </ac:spMkLst>
        </pc:spChg>
        <pc:picChg chg="mod">
          <ac:chgData name="Mackenzie Ahlberg Elliot" userId="S::mahlbergelliot@mymcpl.org::359d66ef-f577-472f-98f1-dede83389e05" providerId="AD" clId="Web-{BB3F60D7-0965-4045-1CC4-7A10E159A2DB}" dt="2019-01-09T17:47:46.050" v="1252" actId="1076"/>
          <ac:picMkLst>
            <pc:docMk/>
            <pc:sldMk cId="2612770161" sldId="304"/>
            <ac:picMk id="3" creationId="{00000000-0000-0000-0000-000000000000}"/>
          </ac:picMkLst>
        </pc:picChg>
      </pc:sldChg>
      <pc:sldChg chg="addSp delSp modSp">
        <pc:chgData name="Mackenzie Ahlberg Elliot" userId="S::mahlbergelliot@mymcpl.org::359d66ef-f577-472f-98f1-dede83389e05" providerId="AD" clId="Web-{BB3F60D7-0965-4045-1CC4-7A10E159A2DB}" dt="2019-01-09T17:48:29.847" v="1305" actId="1076"/>
        <pc:sldMkLst>
          <pc:docMk/>
          <pc:sldMk cId="869796644" sldId="306"/>
        </pc:sldMkLst>
        <pc:spChg chg="del">
          <ac:chgData name="Mackenzie Ahlberg Elliot" userId="S::mahlbergelliot@mymcpl.org::359d66ef-f577-472f-98f1-dede83389e05" providerId="AD" clId="Web-{BB3F60D7-0965-4045-1CC4-7A10E159A2DB}" dt="2019-01-09T17:38:49.532" v="867"/>
          <ac:spMkLst>
            <pc:docMk/>
            <pc:sldMk cId="869796644" sldId="306"/>
            <ac:spMk id="2" creationId="{00000000-0000-0000-0000-000000000000}"/>
          </ac:spMkLst>
        </pc:spChg>
        <pc:spChg chg="add del mod ord">
          <ac:chgData name="Mackenzie Ahlberg Elliot" userId="S::mahlbergelliot@mymcpl.org::359d66ef-f577-472f-98f1-dede83389e05" providerId="AD" clId="Web-{BB3F60D7-0965-4045-1CC4-7A10E159A2DB}" dt="2019-01-09T17:48:05.878" v="1263"/>
          <ac:spMkLst>
            <pc:docMk/>
            <pc:sldMk cId="869796644" sldId="306"/>
            <ac:spMk id="4" creationId="{D7D76883-F56C-48EA-95D0-9F01097F44C7}"/>
          </ac:spMkLst>
        </pc:spChg>
        <pc:spChg chg="add del mod ord">
          <ac:chgData name="Mackenzie Ahlberg Elliot" userId="S::mahlbergelliot@mymcpl.org::359d66ef-f577-472f-98f1-dede83389e05" providerId="AD" clId="Web-{BB3F60D7-0965-4045-1CC4-7A10E159A2DB}" dt="2019-01-09T17:39:19.376" v="872"/>
          <ac:spMkLst>
            <pc:docMk/>
            <pc:sldMk cId="869796644" sldId="306"/>
            <ac:spMk id="9" creationId="{D0E722D6-C5DD-475B-AE86-371C0EE20E15}"/>
          </ac:spMkLst>
        </pc:spChg>
        <pc:spChg chg="add mod">
          <ac:chgData name="Mackenzie Ahlberg Elliot" userId="S::mahlbergelliot@mymcpl.org::359d66ef-f577-472f-98f1-dede83389e05" providerId="AD" clId="Web-{BB3F60D7-0965-4045-1CC4-7A10E159A2DB}" dt="2019-01-09T17:48:17.425" v="1299" actId="20577"/>
          <ac:spMkLst>
            <pc:docMk/>
            <pc:sldMk cId="869796644" sldId="306"/>
            <ac:spMk id="11" creationId="{EDC114E2-50E3-4E95-9067-443851A7F48B}"/>
          </ac:spMkLst>
        </pc:spChg>
        <pc:grpChg chg="mod">
          <ac:chgData name="Mackenzie Ahlberg Elliot" userId="S::mahlbergelliot@mymcpl.org::359d66ef-f577-472f-98f1-dede83389e05" providerId="AD" clId="Web-{BB3F60D7-0965-4045-1CC4-7A10E159A2DB}" dt="2019-01-09T17:48:29.847" v="1305" actId="1076"/>
          <ac:grpSpMkLst>
            <pc:docMk/>
            <pc:sldMk cId="869796644" sldId="306"/>
            <ac:grpSpMk id="3" creationId="{00000000-0000-0000-0000-000000000000}"/>
          </ac:grpSpMkLst>
        </pc:grpChg>
      </pc:sldChg>
      <pc:sldChg chg="addSp delSp modSp">
        <pc:chgData name="Mackenzie Ahlberg Elliot" userId="S::mahlbergelliot@mymcpl.org::359d66ef-f577-472f-98f1-dede83389e05" providerId="AD" clId="Web-{BB3F60D7-0965-4045-1CC4-7A10E159A2DB}" dt="2019-01-09T17:48:49.457" v="1314" actId="20577"/>
        <pc:sldMkLst>
          <pc:docMk/>
          <pc:sldMk cId="3782914209" sldId="307"/>
        </pc:sldMkLst>
        <pc:spChg chg="del mod">
          <ac:chgData name="Mackenzie Ahlberg Elliot" userId="S::mahlbergelliot@mymcpl.org::359d66ef-f577-472f-98f1-dede83389e05" providerId="AD" clId="Web-{BB3F60D7-0965-4045-1CC4-7A10E159A2DB}" dt="2019-01-09T17:39:26.970" v="876"/>
          <ac:spMkLst>
            <pc:docMk/>
            <pc:sldMk cId="3782914209" sldId="307"/>
            <ac:spMk id="2" creationId="{00000000-0000-0000-0000-000000000000}"/>
          </ac:spMkLst>
        </pc:spChg>
        <pc:spChg chg="add del mod">
          <ac:chgData name="Mackenzie Ahlberg Elliot" userId="S::mahlbergelliot@mymcpl.org::359d66ef-f577-472f-98f1-dede83389e05" providerId="AD" clId="Web-{BB3F60D7-0965-4045-1CC4-7A10E159A2DB}" dt="2019-01-09T17:40:00.954" v="909"/>
          <ac:spMkLst>
            <pc:docMk/>
            <pc:sldMk cId="3782914209" sldId="307"/>
            <ac:spMk id="5" creationId="{8916D0B0-4D43-4F3E-925B-BA52315C526A}"/>
          </ac:spMkLst>
        </pc:spChg>
        <pc:spChg chg="add del">
          <ac:chgData name="Mackenzie Ahlberg Elliot" userId="S::mahlbergelliot@mymcpl.org::359d66ef-f577-472f-98f1-dede83389e05" providerId="AD" clId="Web-{BB3F60D7-0965-4045-1CC4-7A10E159A2DB}" dt="2019-01-09T17:39:30.235" v="878"/>
          <ac:spMkLst>
            <pc:docMk/>
            <pc:sldMk cId="3782914209" sldId="307"/>
            <ac:spMk id="7" creationId="{E1AD5E47-1DEF-4665-9F18-F5638BF4758C}"/>
          </ac:spMkLst>
        </pc:spChg>
        <pc:spChg chg="add del mod ord">
          <ac:chgData name="Mackenzie Ahlberg Elliot" userId="S::mahlbergelliot@mymcpl.org::359d66ef-f577-472f-98f1-dede83389e05" providerId="AD" clId="Web-{BB3F60D7-0965-4045-1CC4-7A10E159A2DB}" dt="2019-01-09T17:48:34.675" v="1306"/>
          <ac:spMkLst>
            <pc:docMk/>
            <pc:sldMk cId="3782914209" sldId="307"/>
            <ac:spMk id="9" creationId="{68F6301D-F268-4B97-BE7B-11D06555C870}"/>
          </ac:spMkLst>
        </pc:spChg>
        <pc:spChg chg="add del mod">
          <ac:chgData name="Mackenzie Ahlberg Elliot" userId="S::mahlbergelliot@mymcpl.org::359d66ef-f577-472f-98f1-dede83389e05" providerId="AD" clId="Web-{BB3F60D7-0965-4045-1CC4-7A10E159A2DB}" dt="2019-01-09T17:40:06.235" v="910"/>
          <ac:spMkLst>
            <pc:docMk/>
            <pc:sldMk cId="3782914209" sldId="307"/>
            <ac:spMk id="11" creationId="{DF2F301C-0FA8-4A6F-AD49-F38A782D552D}"/>
          </ac:spMkLst>
        </pc:spChg>
        <pc:spChg chg="add mod">
          <ac:chgData name="Mackenzie Ahlberg Elliot" userId="S::mahlbergelliot@mymcpl.org::359d66ef-f577-472f-98f1-dede83389e05" providerId="AD" clId="Web-{BB3F60D7-0965-4045-1CC4-7A10E159A2DB}" dt="2019-01-09T17:48:49.457" v="1314" actId="20577"/>
          <ac:spMkLst>
            <pc:docMk/>
            <pc:sldMk cId="3782914209" sldId="307"/>
            <ac:spMk id="13" creationId="{F44D9427-F5AD-4E21-A05C-EE07C1D3A0D1}"/>
          </ac:spMkLst>
        </pc:spChg>
        <pc:picChg chg="mod">
          <ac:chgData name="Mackenzie Ahlberg Elliot" userId="S::mahlbergelliot@mymcpl.org::359d66ef-f577-472f-98f1-dede83389e05" providerId="AD" clId="Web-{BB3F60D7-0965-4045-1CC4-7A10E159A2DB}" dt="2019-01-09T17:36:32.797" v="734" actId="1076"/>
          <ac:picMkLst>
            <pc:docMk/>
            <pc:sldMk cId="3782914209" sldId="307"/>
            <ac:picMk id="3" creationId="{00000000-0000-0000-0000-000000000000}"/>
          </ac:picMkLst>
        </pc:picChg>
      </pc:sldChg>
      <pc:sldChg chg="modNotes">
        <pc:chgData name="Mackenzie Ahlberg Elliot" userId="S::mahlbergelliot@mymcpl.org::359d66ef-f577-472f-98f1-dede83389e05" providerId="AD" clId="Web-{BB3F60D7-0965-4045-1CC4-7A10E159A2DB}" dt="2019-01-09T17:27:07.764" v="210"/>
        <pc:sldMkLst>
          <pc:docMk/>
          <pc:sldMk cId="2999423480" sldId="308"/>
        </pc:sldMkLst>
      </pc:sldChg>
      <pc:sldChg chg="modSp modNotes">
        <pc:chgData name="Mackenzie Ahlberg Elliot" userId="S::mahlbergelliot@mymcpl.org::359d66ef-f577-472f-98f1-dede83389e05" providerId="AD" clId="Web-{BB3F60D7-0965-4045-1CC4-7A10E159A2DB}" dt="2019-01-09T17:25:31.012" v="131"/>
        <pc:sldMkLst>
          <pc:docMk/>
          <pc:sldMk cId="830710159" sldId="311"/>
        </pc:sldMkLst>
        <pc:spChg chg="mod">
          <ac:chgData name="Mackenzie Ahlberg Elliot" userId="S::mahlbergelliot@mymcpl.org::359d66ef-f577-472f-98f1-dede83389e05" providerId="AD" clId="Web-{BB3F60D7-0965-4045-1CC4-7A10E159A2DB}" dt="2019-01-09T17:25:26.059" v="129" actId="20577"/>
          <ac:spMkLst>
            <pc:docMk/>
            <pc:sldMk cId="830710159" sldId="311"/>
            <ac:spMk id="3" creationId="{00000000-0000-0000-0000-000000000000}"/>
          </ac:spMkLst>
        </pc:spChg>
      </pc:sldChg>
      <pc:sldChg chg="modNotes">
        <pc:chgData name="Mackenzie Ahlberg Elliot" userId="S::mahlbergelliot@mymcpl.org::359d66ef-f577-472f-98f1-dede83389e05" providerId="AD" clId="Web-{BB3F60D7-0965-4045-1CC4-7A10E159A2DB}" dt="2019-01-09T17:57:23.116" v="1679"/>
        <pc:sldMkLst>
          <pc:docMk/>
          <pc:sldMk cId="1501804958" sldId="315"/>
        </pc:sldMkLst>
      </pc:sldChg>
      <pc:sldChg chg="modSp modNotes">
        <pc:chgData name="Mackenzie Ahlberg Elliot" userId="S::mahlbergelliot@mymcpl.org::359d66ef-f577-472f-98f1-dede83389e05" providerId="AD" clId="Web-{BB3F60D7-0965-4045-1CC4-7A10E159A2DB}" dt="2019-01-09T18:03:50.211" v="1706" actId="20577"/>
        <pc:sldMkLst>
          <pc:docMk/>
          <pc:sldMk cId="572974956" sldId="317"/>
        </pc:sldMkLst>
        <pc:spChg chg="mod">
          <ac:chgData name="Mackenzie Ahlberg Elliot" userId="S::mahlbergelliot@mymcpl.org::359d66ef-f577-472f-98f1-dede83389e05" providerId="AD" clId="Web-{BB3F60D7-0965-4045-1CC4-7A10E159A2DB}" dt="2019-01-09T17:28:07.169" v="237" actId="20577"/>
          <ac:spMkLst>
            <pc:docMk/>
            <pc:sldMk cId="572974956" sldId="317"/>
            <ac:spMk id="2" creationId="{00000000-0000-0000-0000-000000000000}"/>
          </ac:spMkLst>
        </pc:spChg>
        <pc:spChg chg="mod">
          <ac:chgData name="Mackenzie Ahlberg Elliot" userId="S::mahlbergelliot@mymcpl.org::359d66ef-f577-472f-98f1-dede83389e05" providerId="AD" clId="Web-{BB3F60D7-0965-4045-1CC4-7A10E159A2DB}" dt="2019-01-09T18:03:50.211" v="1706" actId="20577"/>
          <ac:spMkLst>
            <pc:docMk/>
            <pc:sldMk cId="572974956" sldId="317"/>
            <ac:spMk id="3" creationId="{00000000-0000-0000-0000-000000000000}"/>
          </ac:spMkLst>
        </pc:spChg>
      </pc:sldChg>
      <pc:sldChg chg="addSp modSp del mod setBg">
        <pc:chgData name="Mackenzie Ahlberg Elliot" userId="S::mahlbergelliot@mymcpl.org::359d66ef-f577-472f-98f1-dede83389e05" providerId="AD" clId="Web-{BB3F60D7-0965-4045-1CC4-7A10E159A2DB}" dt="2019-01-09T17:50:07.207" v="1325"/>
        <pc:sldMkLst>
          <pc:docMk/>
          <pc:sldMk cId="21956015" sldId="318"/>
        </pc:sldMkLst>
        <pc:spChg chg="mod">
          <ac:chgData name="Mackenzie Ahlberg Elliot" userId="S::mahlbergelliot@mymcpl.org::359d66ef-f577-472f-98f1-dede83389e05" providerId="AD" clId="Web-{BB3F60D7-0965-4045-1CC4-7A10E159A2DB}" dt="2019-01-09T17:35:39.359" v="725"/>
          <ac:spMkLst>
            <pc:docMk/>
            <pc:sldMk cId="21956015" sldId="318"/>
            <ac:spMk id="2" creationId="{00000000-0000-0000-0000-000000000000}"/>
          </ac:spMkLst>
        </pc:spChg>
        <pc:spChg chg="mod ord">
          <ac:chgData name="Mackenzie Ahlberg Elliot" userId="S::mahlbergelliot@mymcpl.org::359d66ef-f577-472f-98f1-dede83389e05" providerId="AD" clId="Web-{BB3F60D7-0965-4045-1CC4-7A10E159A2DB}" dt="2019-01-09T17:35:39.359" v="725"/>
          <ac:spMkLst>
            <pc:docMk/>
            <pc:sldMk cId="21956015" sldId="318"/>
            <ac:spMk id="3" creationId="{00000000-0000-0000-0000-000000000000}"/>
          </ac:spMkLst>
        </pc:spChg>
        <pc:spChg chg="add">
          <ac:chgData name="Mackenzie Ahlberg Elliot" userId="S::mahlbergelliot@mymcpl.org::359d66ef-f577-472f-98f1-dede83389e05" providerId="AD" clId="Web-{BB3F60D7-0965-4045-1CC4-7A10E159A2DB}" dt="2019-01-09T17:35:39.359" v="725"/>
          <ac:spMkLst>
            <pc:docMk/>
            <pc:sldMk cId="21956015" sldId="318"/>
            <ac:spMk id="9" creationId="{DC032F75-F5AC-4D84-98D0-DD0FB8A25A27}"/>
          </ac:spMkLst>
        </pc:spChg>
        <pc:spChg chg="add">
          <ac:chgData name="Mackenzie Ahlberg Elliot" userId="S::mahlbergelliot@mymcpl.org::359d66ef-f577-472f-98f1-dede83389e05" providerId="AD" clId="Web-{BB3F60D7-0965-4045-1CC4-7A10E159A2DB}" dt="2019-01-09T17:35:39.359" v="725"/>
          <ac:spMkLst>
            <pc:docMk/>
            <pc:sldMk cId="21956015" sldId="318"/>
            <ac:spMk id="11" creationId="{EA21D3B4-EB95-40D8-ADD4-C28637F87A7C}"/>
          </ac:spMkLst>
        </pc:spChg>
        <pc:spChg chg="add">
          <ac:chgData name="Mackenzie Ahlberg Elliot" userId="S::mahlbergelliot@mymcpl.org::359d66ef-f577-472f-98f1-dede83389e05" providerId="AD" clId="Web-{BB3F60D7-0965-4045-1CC4-7A10E159A2DB}" dt="2019-01-09T17:35:39.359" v="725"/>
          <ac:spMkLst>
            <pc:docMk/>
            <pc:sldMk cId="21956015" sldId="318"/>
            <ac:spMk id="13" creationId="{EC402CCD-3D73-4427-910D-80A619EAD544}"/>
          </ac:spMkLst>
        </pc:spChg>
        <pc:picChg chg="add mod">
          <ac:chgData name="Mackenzie Ahlberg Elliot" userId="S::mahlbergelliot@mymcpl.org::359d66ef-f577-472f-98f1-dede83389e05" providerId="AD" clId="Web-{BB3F60D7-0965-4045-1CC4-7A10E159A2DB}" dt="2019-01-09T17:35:39.359" v="725"/>
          <ac:picMkLst>
            <pc:docMk/>
            <pc:sldMk cId="21956015" sldId="318"/>
            <ac:picMk id="4" creationId="{4CDF66D4-ABAF-46C5-BDDF-08665266F36A}"/>
          </ac:picMkLst>
        </pc:picChg>
      </pc:sldChg>
      <pc:sldChg chg="addSp delSp modSp mod modClrScheme chgLayout">
        <pc:chgData name="Mackenzie Ahlberg Elliot" userId="S::mahlbergelliot@mymcpl.org::359d66ef-f577-472f-98f1-dede83389e05" providerId="AD" clId="Web-{BB3F60D7-0965-4045-1CC4-7A10E159A2DB}" dt="2019-01-09T18:05:43.399" v="1742" actId="1076"/>
        <pc:sldMkLst>
          <pc:docMk/>
          <pc:sldMk cId="795146000" sldId="319"/>
        </pc:sldMkLst>
        <pc:spChg chg="mod ord">
          <ac:chgData name="Mackenzie Ahlberg Elliot" userId="S::mahlbergelliot@mymcpl.org::359d66ef-f577-472f-98f1-dede83389e05" providerId="AD" clId="Web-{BB3F60D7-0965-4045-1CC4-7A10E159A2DB}" dt="2019-01-09T17:36:15.391" v="730"/>
          <ac:spMkLst>
            <pc:docMk/>
            <pc:sldMk cId="795146000" sldId="319"/>
            <ac:spMk id="2" creationId="{00000000-0000-0000-0000-000000000000}"/>
          </ac:spMkLst>
        </pc:spChg>
        <pc:spChg chg="mod ord">
          <ac:chgData name="Mackenzie Ahlberg Elliot" userId="S::mahlbergelliot@mymcpl.org::359d66ef-f577-472f-98f1-dede83389e05" providerId="AD" clId="Web-{BB3F60D7-0965-4045-1CC4-7A10E159A2DB}" dt="2019-01-09T18:05:33.181" v="1740" actId="20577"/>
          <ac:spMkLst>
            <pc:docMk/>
            <pc:sldMk cId="795146000" sldId="319"/>
            <ac:spMk id="3" creationId="{00000000-0000-0000-0000-000000000000}"/>
          </ac:spMkLst>
        </pc:spChg>
        <pc:spChg chg="add del mod ord">
          <ac:chgData name="Mackenzie Ahlberg Elliot" userId="S::mahlbergelliot@mymcpl.org::359d66ef-f577-472f-98f1-dede83389e05" providerId="AD" clId="Web-{BB3F60D7-0965-4045-1CC4-7A10E159A2DB}" dt="2019-01-09T17:36:15.391" v="730"/>
          <ac:spMkLst>
            <pc:docMk/>
            <pc:sldMk cId="795146000" sldId="319"/>
            <ac:spMk id="6" creationId="{A2728111-7161-4769-8994-0F47BC5763B8}"/>
          </ac:spMkLst>
        </pc:spChg>
        <pc:picChg chg="add mod">
          <ac:chgData name="Mackenzie Ahlberg Elliot" userId="S::mahlbergelliot@mymcpl.org::359d66ef-f577-472f-98f1-dede83389e05" providerId="AD" clId="Web-{BB3F60D7-0965-4045-1CC4-7A10E159A2DB}" dt="2019-01-09T18:05:43.399" v="1742" actId="1076"/>
          <ac:picMkLst>
            <pc:docMk/>
            <pc:sldMk cId="795146000" sldId="319"/>
            <ac:picMk id="4" creationId="{0E08A0BD-1856-4608-B946-F59EE43E1731}"/>
          </ac:picMkLst>
        </pc:picChg>
      </pc:sldChg>
      <pc:sldChg chg="modNotes">
        <pc:chgData name="Mackenzie Ahlberg Elliot" userId="S::mahlbergelliot@mymcpl.org::359d66ef-f577-472f-98f1-dede83389e05" providerId="AD" clId="Web-{BB3F60D7-0965-4045-1CC4-7A10E159A2DB}" dt="2019-01-09T18:02:29.101" v="1681"/>
        <pc:sldMkLst>
          <pc:docMk/>
          <pc:sldMk cId="1986727114" sldId="320"/>
        </pc:sldMkLst>
      </pc:sldChg>
      <pc:sldChg chg="modNotes">
        <pc:chgData name="Mackenzie Ahlberg Elliot" userId="S::mahlbergelliot@mymcpl.org::359d66ef-f577-472f-98f1-dede83389e05" providerId="AD" clId="Web-{BB3F60D7-0965-4045-1CC4-7A10E159A2DB}" dt="2019-01-09T18:12:20.323" v="1859"/>
        <pc:sldMkLst>
          <pc:docMk/>
          <pc:sldMk cId="31436980" sldId="321"/>
        </pc:sldMkLst>
      </pc:sldChg>
      <pc:sldChg chg="modSp add ord replId">
        <pc:chgData name="Mackenzie Ahlberg Elliot" userId="S::mahlbergelliot@mymcpl.org::359d66ef-f577-472f-98f1-dede83389e05" providerId="AD" clId="Web-{BB3F60D7-0965-4045-1CC4-7A10E159A2DB}" dt="2019-01-09T18:05:11.790" v="1737" actId="1076"/>
        <pc:sldMkLst>
          <pc:docMk/>
          <pc:sldMk cId="2269624965" sldId="322"/>
        </pc:sldMkLst>
        <pc:spChg chg="mod">
          <ac:chgData name="Mackenzie Ahlberg Elliot" userId="S::mahlbergelliot@mymcpl.org::359d66ef-f577-472f-98f1-dede83389e05" providerId="AD" clId="Web-{BB3F60D7-0965-4045-1CC4-7A10E159A2DB}" dt="2019-01-09T17:50:14.520" v="1342" actId="20577"/>
          <ac:spMkLst>
            <pc:docMk/>
            <pc:sldMk cId="2269624965" sldId="322"/>
            <ac:spMk id="2" creationId="{00000000-0000-0000-0000-000000000000}"/>
          </ac:spMkLst>
        </pc:spChg>
        <pc:spChg chg="mod">
          <ac:chgData name="Mackenzie Ahlberg Elliot" userId="S::mahlbergelliot@mymcpl.org::359d66ef-f577-472f-98f1-dede83389e05" providerId="AD" clId="Web-{BB3F60D7-0965-4045-1CC4-7A10E159A2DB}" dt="2019-01-09T18:04:51.524" v="1733" actId="20577"/>
          <ac:spMkLst>
            <pc:docMk/>
            <pc:sldMk cId="2269624965" sldId="322"/>
            <ac:spMk id="3" creationId="{00000000-0000-0000-0000-000000000000}"/>
          </ac:spMkLst>
        </pc:spChg>
        <pc:picChg chg="mod modCrop">
          <ac:chgData name="Mackenzie Ahlberg Elliot" userId="S::mahlbergelliot@mymcpl.org::359d66ef-f577-472f-98f1-dede83389e05" providerId="AD" clId="Web-{BB3F60D7-0965-4045-1CC4-7A10E159A2DB}" dt="2019-01-09T18:05:11.790" v="1737" actId="1076"/>
          <ac:picMkLst>
            <pc:docMk/>
            <pc:sldMk cId="2269624965" sldId="322"/>
            <ac:picMk id="4" creationId="{0E08A0BD-1856-4608-B946-F59EE43E1731}"/>
          </ac:picMkLst>
        </pc:picChg>
      </pc:sldChg>
      <pc:sldChg chg="delSp modSp add replId">
        <pc:chgData name="Mackenzie Ahlberg Elliot" userId="S::mahlbergelliot@mymcpl.org::359d66ef-f577-472f-98f1-dede83389e05" providerId="AD" clId="Web-{BB3F60D7-0965-4045-1CC4-7A10E159A2DB}" dt="2019-01-09T18:06:12.542" v="1752" actId="20577"/>
        <pc:sldMkLst>
          <pc:docMk/>
          <pc:sldMk cId="3387333993" sldId="323"/>
        </pc:sldMkLst>
        <pc:spChg chg="mod">
          <ac:chgData name="Mackenzie Ahlberg Elliot" userId="S::mahlbergelliot@mymcpl.org::359d66ef-f577-472f-98f1-dede83389e05" providerId="AD" clId="Web-{BB3F60D7-0965-4045-1CC4-7A10E159A2DB}" dt="2019-01-09T17:52:17.286" v="1479" actId="20577"/>
          <ac:spMkLst>
            <pc:docMk/>
            <pc:sldMk cId="3387333993" sldId="323"/>
            <ac:spMk id="2" creationId="{00000000-0000-0000-0000-000000000000}"/>
          </ac:spMkLst>
        </pc:spChg>
        <pc:spChg chg="mod">
          <ac:chgData name="Mackenzie Ahlberg Elliot" userId="S::mahlbergelliot@mymcpl.org::359d66ef-f577-472f-98f1-dede83389e05" providerId="AD" clId="Web-{BB3F60D7-0965-4045-1CC4-7A10E159A2DB}" dt="2019-01-09T18:06:12.542" v="1752" actId="20577"/>
          <ac:spMkLst>
            <pc:docMk/>
            <pc:sldMk cId="3387333993" sldId="323"/>
            <ac:spMk id="3" creationId="{00000000-0000-0000-0000-000000000000}"/>
          </ac:spMkLst>
        </pc:spChg>
        <pc:picChg chg="del">
          <ac:chgData name="Mackenzie Ahlberg Elliot" userId="S::mahlbergelliot@mymcpl.org::359d66ef-f577-472f-98f1-dede83389e05" providerId="AD" clId="Web-{BB3F60D7-0965-4045-1CC4-7A10E159A2DB}" dt="2019-01-09T17:52:20.458" v="1482"/>
          <ac:picMkLst>
            <pc:docMk/>
            <pc:sldMk cId="3387333993" sldId="323"/>
            <ac:picMk id="4" creationId="{0E08A0BD-1856-4608-B946-F59EE43E1731}"/>
          </ac:picMkLst>
        </pc:picChg>
      </pc:sldChg>
    </pc:docChg>
  </pc:docChgLst>
  <pc:docChgLst>
    <pc:chgData name="Scott Rader" userId="S::srader@mymcpl.org::d18fe55c-0f60-4502-a411-f466a37b5dc3" providerId="AD" clId="Web-{BD95240A-10BB-8EEB-6AA5-EF841A261CEE}"/>
    <pc:docChg chg="modSld">
      <pc:chgData name="Scott Rader" userId="S::srader@mymcpl.org::d18fe55c-0f60-4502-a411-f466a37b5dc3" providerId="AD" clId="Web-{BD95240A-10BB-8EEB-6AA5-EF841A261CEE}" dt="2019-09-04T16:09:59.168" v="2"/>
      <pc:docMkLst>
        <pc:docMk/>
      </pc:docMkLst>
      <pc:sldChg chg="addSp delSp modSp mod setBg">
        <pc:chgData name="Scott Rader" userId="S::srader@mymcpl.org::d18fe55c-0f60-4502-a411-f466a37b5dc3" providerId="AD" clId="Web-{BD95240A-10BB-8EEB-6AA5-EF841A261CEE}" dt="2019-09-04T16:09:59.168" v="2"/>
        <pc:sldMkLst>
          <pc:docMk/>
          <pc:sldMk cId="359785621" sldId="334"/>
        </pc:sldMkLst>
        <pc:spChg chg="mod">
          <ac:chgData name="Scott Rader" userId="S::srader@mymcpl.org::d18fe55c-0f60-4502-a411-f466a37b5dc3" providerId="AD" clId="Web-{BD95240A-10BB-8EEB-6AA5-EF841A261CEE}" dt="2019-09-04T16:09:59.168" v="2"/>
          <ac:spMkLst>
            <pc:docMk/>
            <pc:sldMk cId="359785621" sldId="334"/>
            <ac:spMk id="2" creationId="{00000000-0000-0000-0000-000000000000}"/>
          </ac:spMkLst>
        </pc:spChg>
        <pc:spChg chg="del">
          <ac:chgData name="Scott Rader" userId="S::srader@mymcpl.org::d18fe55c-0f60-4502-a411-f466a37b5dc3" providerId="AD" clId="Web-{BD95240A-10BB-8EEB-6AA5-EF841A261CEE}" dt="2019-09-04T16:09:43.511" v="0"/>
          <ac:spMkLst>
            <pc:docMk/>
            <pc:sldMk cId="359785621" sldId="334"/>
            <ac:spMk id="3" creationId="{00000000-0000-0000-0000-000000000000}"/>
          </ac:spMkLst>
        </pc:spChg>
        <pc:grpChg chg="add">
          <ac:chgData name="Scott Rader" userId="S::srader@mymcpl.org::d18fe55c-0f60-4502-a411-f466a37b5dc3" providerId="AD" clId="Web-{BD95240A-10BB-8EEB-6AA5-EF841A261CEE}" dt="2019-09-04T16:09:59.168" v="2"/>
          <ac:grpSpMkLst>
            <pc:docMk/>
            <pc:sldMk cId="359785621" sldId="334"/>
            <ac:grpSpMk id="9" creationId="{FFDFDE97-4A97-47C3-A34F-FC7FD441CB87}"/>
          </ac:grpSpMkLst>
        </pc:grpChg>
        <pc:picChg chg="add mod">
          <ac:chgData name="Scott Rader" userId="S::srader@mymcpl.org::d18fe55c-0f60-4502-a411-f466a37b5dc3" providerId="AD" clId="Web-{BD95240A-10BB-8EEB-6AA5-EF841A261CEE}" dt="2019-09-04T16:09:59.168" v="2"/>
          <ac:picMkLst>
            <pc:docMk/>
            <pc:sldMk cId="359785621" sldId="334"/>
            <ac:picMk id="4" creationId="{7FA5FC92-F0A4-405F-8FA8-628C22976966}"/>
          </ac:picMkLst>
        </pc:picChg>
      </pc:sldChg>
    </pc:docChg>
  </pc:docChgLst>
  <pc:docChgLst>
    <pc:chgData name="Scott Rader" userId="S::srader@mymcpl.org::d18fe55c-0f60-4502-a411-f466a37b5dc3" providerId="AD" clId="Web-{280D0834-FC30-92DD-CAE8-0C03F090B6DA}"/>
    <pc:docChg chg="modSld">
      <pc:chgData name="Scott Rader" userId="S::srader@mymcpl.org::d18fe55c-0f60-4502-a411-f466a37b5dc3" providerId="AD" clId="Web-{280D0834-FC30-92DD-CAE8-0C03F090B6DA}" dt="2019-10-22T16:02:56.856" v="599" actId="14100"/>
      <pc:docMkLst>
        <pc:docMk/>
      </pc:docMkLst>
      <pc:sldChg chg="modNotes">
        <pc:chgData name="Scott Rader" userId="S::srader@mymcpl.org::d18fe55c-0f60-4502-a411-f466a37b5dc3" providerId="AD" clId="Web-{280D0834-FC30-92DD-CAE8-0C03F090B6DA}" dt="2019-10-22T15:46:31.505" v="7"/>
        <pc:sldMkLst>
          <pc:docMk/>
          <pc:sldMk cId="2577559396" sldId="264"/>
        </pc:sldMkLst>
      </pc:sldChg>
      <pc:sldChg chg="modSp">
        <pc:chgData name="Scott Rader" userId="S::srader@mymcpl.org::d18fe55c-0f60-4502-a411-f466a37b5dc3" providerId="AD" clId="Web-{280D0834-FC30-92DD-CAE8-0C03F090B6DA}" dt="2019-10-22T15:35:33.401" v="2" actId="20577"/>
        <pc:sldMkLst>
          <pc:docMk/>
          <pc:sldMk cId="2712859946" sldId="268"/>
        </pc:sldMkLst>
        <pc:spChg chg="mod">
          <ac:chgData name="Scott Rader" userId="S::srader@mymcpl.org::d18fe55c-0f60-4502-a411-f466a37b5dc3" providerId="AD" clId="Web-{280D0834-FC30-92DD-CAE8-0C03F090B6DA}" dt="2019-10-22T15:35:33.401" v="2" actId="20577"/>
          <ac:spMkLst>
            <pc:docMk/>
            <pc:sldMk cId="2712859946" sldId="268"/>
            <ac:spMk id="3" creationId="{00000000-0000-0000-0000-000000000000}"/>
          </ac:spMkLst>
        </pc:spChg>
      </pc:sldChg>
      <pc:sldChg chg="mod modShow">
        <pc:chgData name="Scott Rader" userId="S::srader@mymcpl.org::d18fe55c-0f60-4502-a411-f466a37b5dc3" providerId="AD" clId="Web-{280D0834-FC30-92DD-CAE8-0C03F090B6DA}" dt="2019-10-22T15:51:34.565" v="198"/>
        <pc:sldMkLst>
          <pc:docMk/>
          <pc:sldMk cId="1019307501" sldId="284"/>
        </pc:sldMkLst>
      </pc:sldChg>
      <pc:sldChg chg="modNotes">
        <pc:chgData name="Scott Rader" userId="S::srader@mymcpl.org::d18fe55c-0f60-4502-a411-f466a37b5dc3" providerId="AD" clId="Web-{280D0834-FC30-92DD-CAE8-0C03F090B6DA}" dt="2019-10-22T15:56:22.921" v="410"/>
        <pc:sldMkLst>
          <pc:docMk/>
          <pc:sldMk cId="2675913128" sldId="292"/>
        </pc:sldMkLst>
      </pc:sldChg>
      <pc:sldChg chg="addSp delSp modSp modNotes">
        <pc:chgData name="Scott Rader" userId="S::srader@mymcpl.org::d18fe55c-0f60-4502-a411-f466a37b5dc3" providerId="AD" clId="Web-{280D0834-FC30-92DD-CAE8-0C03F090B6DA}" dt="2019-10-22T16:02:56.856" v="599" actId="14100"/>
        <pc:sldMkLst>
          <pc:docMk/>
          <pc:sldMk cId="1894704005" sldId="298"/>
        </pc:sldMkLst>
        <pc:spChg chg="del">
          <ac:chgData name="Scott Rader" userId="S::srader@mymcpl.org::d18fe55c-0f60-4502-a411-f466a37b5dc3" providerId="AD" clId="Web-{280D0834-FC30-92DD-CAE8-0C03F090B6DA}" dt="2019-10-22T16:02:44.340" v="597"/>
          <ac:spMkLst>
            <pc:docMk/>
            <pc:sldMk cId="1894704005" sldId="298"/>
            <ac:spMk id="3" creationId="{00000000-0000-0000-0000-000000000000}"/>
          </ac:spMkLst>
        </pc:spChg>
        <pc:graphicFrameChg chg="add mod modGraphic">
          <ac:chgData name="Scott Rader" userId="S::srader@mymcpl.org::d18fe55c-0f60-4502-a411-f466a37b5dc3" providerId="AD" clId="Web-{280D0834-FC30-92DD-CAE8-0C03F090B6DA}" dt="2019-10-22T16:02:56.856" v="599" actId="14100"/>
          <ac:graphicFrameMkLst>
            <pc:docMk/>
            <pc:sldMk cId="1894704005" sldId="298"/>
            <ac:graphicFrameMk id="2" creationId="{C0FD8864-58D6-4D2F-9CB3-9BB0985C1477}"/>
          </ac:graphicFrameMkLst>
        </pc:graphicFrameChg>
      </pc:sldChg>
      <pc:sldChg chg="mod modShow">
        <pc:chgData name="Scott Rader" userId="S::srader@mymcpl.org::d18fe55c-0f60-4502-a411-f466a37b5dc3" providerId="AD" clId="Web-{280D0834-FC30-92DD-CAE8-0C03F090B6DA}" dt="2019-10-22T15:46:54.630" v="8"/>
        <pc:sldMkLst>
          <pc:docMk/>
          <pc:sldMk cId="1295516475" sldId="332"/>
        </pc:sldMkLst>
      </pc:sldChg>
      <pc:sldChg chg="modNotes">
        <pc:chgData name="Scott Rader" userId="S::srader@mymcpl.org::d18fe55c-0f60-4502-a411-f466a37b5dc3" providerId="AD" clId="Web-{280D0834-FC30-92DD-CAE8-0C03F090B6DA}" dt="2019-10-22T15:50:57.268" v="197"/>
        <pc:sldMkLst>
          <pc:docMk/>
          <pc:sldMk cId="359785621" sldId="334"/>
        </pc:sldMkLst>
      </pc:sldChg>
      <pc:sldChg chg="modNotes">
        <pc:chgData name="Scott Rader" userId="S::srader@mymcpl.org::d18fe55c-0f60-4502-a411-f466a37b5dc3" providerId="AD" clId="Web-{280D0834-FC30-92DD-CAE8-0C03F090B6DA}" dt="2019-10-22T15:47:05.879" v="12"/>
        <pc:sldMkLst>
          <pc:docMk/>
          <pc:sldMk cId="821853835" sldId="3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AA21B-E950-41A6-B5C7-E0EC7F626D7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9BC85F60-D7CC-4B42-851A-E5A90A0B61BC}">
      <dgm:prSet phldrT="[Text]"/>
      <dgm:spPr/>
      <dgm:t>
        <a:bodyPr/>
        <a:lstStyle/>
        <a:p>
          <a:r>
            <a:rPr lang="en-US">
              <a:solidFill>
                <a:schemeClr val="tx1"/>
              </a:solidFill>
              <a:latin typeface="Arial" panose="020B0604020202020204" pitchFamily="34" charset="0"/>
              <a:cs typeface="Arial" panose="020B0604020202020204" pitchFamily="34" charset="0"/>
            </a:rPr>
            <a:t>Fight</a:t>
          </a:r>
        </a:p>
      </dgm:t>
    </dgm:pt>
    <dgm:pt modelId="{AA88C697-E7FD-47AC-B858-FF13A998A478}" type="parTrans" cxnId="{BBE6E517-9779-445F-A52B-7388F972A4D7}">
      <dgm:prSet/>
      <dgm:spPr/>
      <dgm:t>
        <a:bodyPr/>
        <a:lstStyle/>
        <a:p>
          <a:endParaRPr lang="en-US"/>
        </a:p>
      </dgm:t>
    </dgm:pt>
    <dgm:pt modelId="{E0263407-80E7-43DA-A849-FBC5FF1B904C}" type="sibTrans" cxnId="{BBE6E517-9779-445F-A52B-7388F972A4D7}">
      <dgm:prSet/>
      <dgm:spPr/>
      <dgm:t>
        <a:bodyPr/>
        <a:lstStyle/>
        <a:p>
          <a:endParaRPr lang="en-US"/>
        </a:p>
      </dgm:t>
    </dgm:pt>
    <dgm:pt modelId="{289B5F73-AF97-48B3-8015-4322E560124B}">
      <dgm:prSet phldrT="[Text]"/>
      <dgm:spPr/>
      <dgm:t>
        <a:bodyPr/>
        <a:lstStyle/>
        <a:p>
          <a:r>
            <a:rPr lang="en-US" dirty="0">
              <a:solidFill>
                <a:schemeClr val="tx1"/>
              </a:solidFill>
              <a:latin typeface="Arial" panose="020B0604020202020204" pitchFamily="34" charset="0"/>
              <a:cs typeface="Arial" panose="020B0604020202020204" pitchFamily="34" charset="0"/>
            </a:rPr>
            <a:t>Escalate defense or offense</a:t>
          </a:r>
        </a:p>
      </dgm:t>
    </dgm:pt>
    <dgm:pt modelId="{2FAE11AF-80CF-4407-AF3D-C7A9ACFB6E36}" type="parTrans" cxnId="{6912210B-DEEF-4942-9048-8F2983B0B38E}">
      <dgm:prSet/>
      <dgm:spPr/>
      <dgm:t>
        <a:bodyPr/>
        <a:lstStyle/>
        <a:p>
          <a:endParaRPr lang="en-US"/>
        </a:p>
      </dgm:t>
    </dgm:pt>
    <dgm:pt modelId="{501A2026-B801-4D20-9884-0A5623D7A34A}" type="sibTrans" cxnId="{6912210B-DEEF-4942-9048-8F2983B0B38E}">
      <dgm:prSet/>
      <dgm:spPr/>
      <dgm:t>
        <a:bodyPr/>
        <a:lstStyle/>
        <a:p>
          <a:endParaRPr lang="en-US"/>
        </a:p>
      </dgm:t>
    </dgm:pt>
    <dgm:pt modelId="{5D76AAF0-BC35-4A82-9A67-CDCCA866B5B6}">
      <dgm:prSet phldrT="[Text]"/>
      <dgm:spPr/>
      <dgm:t>
        <a:bodyPr/>
        <a:lstStyle/>
        <a:p>
          <a:r>
            <a:rPr lang="en-US">
              <a:solidFill>
                <a:schemeClr val="tx1"/>
              </a:solidFill>
              <a:latin typeface="Arial" panose="020B0604020202020204" pitchFamily="34" charset="0"/>
              <a:cs typeface="Arial" panose="020B0604020202020204" pitchFamily="34" charset="0"/>
            </a:rPr>
            <a:t>Confront the threat</a:t>
          </a:r>
        </a:p>
      </dgm:t>
    </dgm:pt>
    <dgm:pt modelId="{8A16CF1E-7553-4E2F-BD0C-0E137712137C}" type="parTrans" cxnId="{7639938B-808F-4E30-A946-99C7E4E46A42}">
      <dgm:prSet/>
      <dgm:spPr/>
      <dgm:t>
        <a:bodyPr/>
        <a:lstStyle/>
        <a:p>
          <a:endParaRPr lang="en-US"/>
        </a:p>
      </dgm:t>
    </dgm:pt>
    <dgm:pt modelId="{BB177A31-E608-4E6B-A084-77469271D5E7}" type="sibTrans" cxnId="{7639938B-808F-4E30-A946-99C7E4E46A42}">
      <dgm:prSet/>
      <dgm:spPr/>
      <dgm:t>
        <a:bodyPr/>
        <a:lstStyle/>
        <a:p>
          <a:endParaRPr lang="en-US"/>
        </a:p>
      </dgm:t>
    </dgm:pt>
    <dgm:pt modelId="{7210F583-7E71-45C8-ADD9-E4A56EBAD853}">
      <dgm:prSet phldrT="[Text]"/>
      <dgm:spPr/>
      <dgm:t>
        <a:bodyPr/>
        <a:lstStyle/>
        <a:p>
          <a:r>
            <a:rPr lang="en-US">
              <a:solidFill>
                <a:schemeClr val="tx1"/>
              </a:solidFill>
              <a:latin typeface="Arial" panose="020B0604020202020204" pitchFamily="34" charset="0"/>
              <a:cs typeface="Arial" panose="020B0604020202020204" pitchFamily="34" charset="0"/>
            </a:rPr>
            <a:t>Flight</a:t>
          </a:r>
        </a:p>
      </dgm:t>
    </dgm:pt>
    <dgm:pt modelId="{BA25C8AC-6404-47EC-BF43-440D8EEDF9BA}" type="parTrans" cxnId="{5ED9CF39-54CD-4D45-B080-32E2D2FA4BDE}">
      <dgm:prSet/>
      <dgm:spPr/>
      <dgm:t>
        <a:bodyPr/>
        <a:lstStyle/>
        <a:p>
          <a:endParaRPr lang="en-US"/>
        </a:p>
      </dgm:t>
    </dgm:pt>
    <dgm:pt modelId="{000856BA-AD71-44C2-AA82-8BFC8E7FE49F}" type="sibTrans" cxnId="{5ED9CF39-54CD-4D45-B080-32E2D2FA4BDE}">
      <dgm:prSet/>
      <dgm:spPr/>
      <dgm:t>
        <a:bodyPr/>
        <a:lstStyle/>
        <a:p>
          <a:endParaRPr lang="en-US"/>
        </a:p>
      </dgm:t>
    </dgm:pt>
    <dgm:pt modelId="{857203F2-5EEE-4DE3-9B29-76E15A790265}">
      <dgm:prSet phldrT="[Text]"/>
      <dgm:spPr/>
      <dgm:t>
        <a:bodyPr/>
        <a:lstStyle/>
        <a:p>
          <a:r>
            <a:rPr lang="en-US" dirty="0">
              <a:solidFill>
                <a:schemeClr val="tx1"/>
              </a:solidFill>
              <a:latin typeface="Arial" panose="020B0604020202020204" pitchFamily="34" charset="0"/>
              <a:cs typeface="Arial" panose="020B0604020202020204" pitchFamily="34" charset="0"/>
            </a:rPr>
            <a:t>Avoid the threat</a:t>
          </a:r>
        </a:p>
      </dgm:t>
    </dgm:pt>
    <dgm:pt modelId="{6D937CA2-58FF-498D-8E50-5BA93A9CC76B}" type="parTrans" cxnId="{EDB1F2EE-088C-464D-A121-AB904ACA6D9E}">
      <dgm:prSet/>
      <dgm:spPr/>
      <dgm:t>
        <a:bodyPr/>
        <a:lstStyle/>
        <a:p>
          <a:endParaRPr lang="en-US"/>
        </a:p>
      </dgm:t>
    </dgm:pt>
    <dgm:pt modelId="{C31FC6C8-469B-4B15-92B0-8E03D18D66DB}" type="sibTrans" cxnId="{EDB1F2EE-088C-464D-A121-AB904ACA6D9E}">
      <dgm:prSet/>
      <dgm:spPr/>
      <dgm:t>
        <a:bodyPr/>
        <a:lstStyle/>
        <a:p>
          <a:endParaRPr lang="en-US"/>
        </a:p>
      </dgm:t>
    </dgm:pt>
    <dgm:pt modelId="{9BD4004C-FF76-4181-BE65-07F7BB93E20C}">
      <dgm:prSet phldrT="[Text]"/>
      <dgm:spPr/>
      <dgm:t>
        <a:bodyPr/>
        <a:lstStyle/>
        <a:p>
          <a:r>
            <a:rPr lang="en-US">
              <a:solidFill>
                <a:schemeClr val="tx1"/>
              </a:solidFill>
              <a:latin typeface="Arial" panose="020B0604020202020204" pitchFamily="34" charset="0"/>
              <a:cs typeface="Arial" panose="020B0604020202020204" pitchFamily="34" charset="0"/>
            </a:rPr>
            <a:t>Run or escape</a:t>
          </a:r>
        </a:p>
      </dgm:t>
    </dgm:pt>
    <dgm:pt modelId="{1CBD756E-27D5-4D08-B553-F0EA4108FF71}" type="parTrans" cxnId="{ED86D248-ACAB-470E-9B43-21E68071D057}">
      <dgm:prSet/>
      <dgm:spPr/>
      <dgm:t>
        <a:bodyPr/>
        <a:lstStyle/>
        <a:p>
          <a:endParaRPr lang="en-US"/>
        </a:p>
      </dgm:t>
    </dgm:pt>
    <dgm:pt modelId="{AB5BAA68-2AEC-4C95-8A82-410D7DA876B5}" type="sibTrans" cxnId="{ED86D248-ACAB-470E-9B43-21E68071D057}">
      <dgm:prSet/>
      <dgm:spPr/>
      <dgm:t>
        <a:bodyPr/>
        <a:lstStyle/>
        <a:p>
          <a:endParaRPr lang="en-US"/>
        </a:p>
      </dgm:t>
    </dgm:pt>
    <dgm:pt modelId="{08E4AF72-7784-419E-8535-9899EACF023A}">
      <dgm:prSet phldrT="[Text]"/>
      <dgm:spPr/>
      <dgm:t>
        <a:bodyPr/>
        <a:lstStyle/>
        <a:p>
          <a:r>
            <a:rPr lang="en-US" dirty="0">
              <a:solidFill>
                <a:schemeClr val="tx1"/>
              </a:solidFill>
              <a:latin typeface="Arial" panose="020B0604020202020204" pitchFamily="34" charset="0"/>
              <a:cs typeface="Arial" panose="020B0604020202020204" pitchFamily="34" charset="0"/>
            </a:rPr>
            <a:t>Freeze</a:t>
          </a:r>
        </a:p>
      </dgm:t>
      <dgm:extLst>
        <a:ext uri="{E40237B7-FDA0-4F09-8148-C483321AD2D9}">
          <dgm14:cNvPr xmlns:dgm14="http://schemas.microsoft.com/office/drawing/2010/diagram" id="0" name="" descr="Details in note section" title="Diagram describing fight, flight, and feeze"/>
        </a:ext>
      </dgm:extLst>
    </dgm:pt>
    <dgm:pt modelId="{E6A577AD-7D81-4FFE-BF0E-8C945F254C4E}" type="parTrans" cxnId="{D85CF818-A4C9-4102-BC2A-92794E31CC7D}">
      <dgm:prSet/>
      <dgm:spPr/>
      <dgm:t>
        <a:bodyPr/>
        <a:lstStyle/>
        <a:p>
          <a:endParaRPr lang="en-US"/>
        </a:p>
      </dgm:t>
    </dgm:pt>
    <dgm:pt modelId="{9AE053F1-2B4E-4B60-82DC-4653BBE89812}" type="sibTrans" cxnId="{D85CF818-A4C9-4102-BC2A-92794E31CC7D}">
      <dgm:prSet/>
      <dgm:spPr/>
      <dgm:t>
        <a:bodyPr/>
        <a:lstStyle/>
        <a:p>
          <a:endParaRPr lang="en-US"/>
        </a:p>
      </dgm:t>
    </dgm:pt>
    <dgm:pt modelId="{1441284B-0750-4E8C-A6A2-D5BFA38FFE17}">
      <dgm:prSet phldrT="[Text]"/>
      <dgm:spPr/>
      <dgm:t>
        <a:bodyPr/>
        <a:lstStyle/>
        <a:p>
          <a:r>
            <a:rPr lang="en-US" dirty="0">
              <a:solidFill>
                <a:schemeClr val="tx1"/>
              </a:solidFill>
              <a:latin typeface="Arial" panose="020B0604020202020204" pitchFamily="34" charset="0"/>
              <a:cs typeface="Arial" panose="020B0604020202020204" pitchFamily="34" charset="0"/>
            </a:rPr>
            <a:t>Paralyzed by shock or fear</a:t>
          </a:r>
        </a:p>
      </dgm:t>
    </dgm:pt>
    <dgm:pt modelId="{C9D38DC5-D1A8-4603-97C8-BA996A867A4E}" type="parTrans" cxnId="{6D8033B2-1FC4-4382-8A9F-7F0F2146DBF7}">
      <dgm:prSet/>
      <dgm:spPr/>
      <dgm:t>
        <a:bodyPr/>
        <a:lstStyle/>
        <a:p>
          <a:endParaRPr lang="en-US"/>
        </a:p>
      </dgm:t>
    </dgm:pt>
    <dgm:pt modelId="{367B8C08-D0E0-474D-930F-EA874D715B87}" type="sibTrans" cxnId="{6D8033B2-1FC4-4382-8A9F-7F0F2146DBF7}">
      <dgm:prSet/>
      <dgm:spPr/>
      <dgm:t>
        <a:bodyPr/>
        <a:lstStyle/>
        <a:p>
          <a:endParaRPr lang="en-US"/>
        </a:p>
      </dgm:t>
    </dgm:pt>
    <dgm:pt modelId="{B26B0AFA-49E8-438C-861B-2CEC46841339}">
      <dgm:prSet phldrT="[Text]"/>
      <dgm:spPr/>
      <dgm:t>
        <a:bodyPr/>
        <a:lstStyle/>
        <a:p>
          <a:r>
            <a:rPr lang="en-US">
              <a:solidFill>
                <a:schemeClr val="tx1"/>
              </a:solidFill>
              <a:latin typeface="Arial" panose="020B0604020202020204" pitchFamily="34" charset="0"/>
              <a:cs typeface="Arial" panose="020B0604020202020204" pitchFamily="34" charset="0"/>
            </a:rPr>
            <a:t>Retreat within, collapse, or dissociate</a:t>
          </a:r>
        </a:p>
      </dgm:t>
    </dgm:pt>
    <dgm:pt modelId="{1FE9FCC5-F803-4A2A-AED7-CBE9306332BD}" type="parTrans" cxnId="{251A3DC6-9AEA-4913-8B30-C6523FD99A67}">
      <dgm:prSet/>
      <dgm:spPr/>
      <dgm:t>
        <a:bodyPr/>
        <a:lstStyle/>
        <a:p>
          <a:endParaRPr lang="en-US"/>
        </a:p>
      </dgm:t>
    </dgm:pt>
    <dgm:pt modelId="{96A76998-2194-41DD-9B35-9A26C798F3C4}" type="sibTrans" cxnId="{251A3DC6-9AEA-4913-8B30-C6523FD99A67}">
      <dgm:prSet/>
      <dgm:spPr/>
      <dgm:t>
        <a:bodyPr/>
        <a:lstStyle/>
        <a:p>
          <a:endParaRPr lang="en-US"/>
        </a:p>
      </dgm:t>
    </dgm:pt>
    <dgm:pt modelId="{2D5313C4-494C-45F6-88D9-93D00F58D706}" type="pres">
      <dgm:prSet presAssocID="{A78AA21B-E950-41A6-B5C7-E0EC7F626D7E}" presName="theList" presStyleCnt="0">
        <dgm:presLayoutVars>
          <dgm:dir/>
          <dgm:animLvl val="lvl"/>
          <dgm:resizeHandles val="exact"/>
        </dgm:presLayoutVars>
      </dgm:prSet>
      <dgm:spPr/>
      <dgm:t>
        <a:bodyPr/>
        <a:lstStyle/>
        <a:p>
          <a:endParaRPr lang="en-US"/>
        </a:p>
      </dgm:t>
    </dgm:pt>
    <dgm:pt modelId="{32D7C732-9492-4757-A351-2A86DE021EBB}" type="pres">
      <dgm:prSet presAssocID="{9BC85F60-D7CC-4B42-851A-E5A90A0B61BC}" presName="compNode" presStyleCnt="0"/>
      <dgm:spPr/>
    </dgm:pt>
    <dgm:pt modelId="{7A1B8D3E-7E05-439D-9843-40E589054F4F}" type="pres">
      <dgm:prSet presAssocID="{9BC85F60-D7CC-4B42-851A-E5A90A0B61BC}" presName="aNode" presStyleLbl="bgShp" presStyleIdx="0" presStyleCnt="3" custLinFactNeighborX="-10341" custLinFactNeighborY="1376"/>
      <dgm:spPr/>
      <dgm:t>
        <a:bodyPr/>
        <a:lstStyle/>
        <a:p>
          <a:endParaRPr lang="en-US"/>
        </a:p>
      </dgm:t>
    </dgm:pt>
    <dgm:pt modelId="{C9539B30-353F-4573-BED0-EE249386584E}" type="pres">
      <dgm:prSet presAssocID="{9BC85F60-D7CC-4B42-851A-E5A90A0B61BC}" presName="textNode" presStyleLbl="bgShp" presStyleIdx="0" presStyleCnt="3"/>
      <dgm:spPr/>
      <dgm:t>
        <a:bodyPr/>
        <a:lstStyle/>
        <a:p>
          <a:endParaRPr lang="en-US"/>
        </a:p>
      </dgm:t>
    </dgm:pt>
    <dgm:pt modelId="{5A4B8C84-E4BB-4BAE-B5E4-34A421D5209C}" type="pres">
      <dgm:prSet presAssocID="{9BC85F60-D7CC-4B42-851A-E5A90A0B61BC}" presName="compChildNode" presStyleCnt="0"/>
      <dgm:spPr/>
    </dgm:pt>
    <dgm:pt modelId="{3A968915-B6AE-4CF5-837C-776AF19BAF23}" type="pres">
      <dgm:prSet presAssocID="{9BC85F60-D7CC-4B42-851A-E5A90A0B61BC}" presName="theInnerList" presStyleCnt="0"/>
      <dgm:spPr/>
    </dgm:pt>
    <dgm:pt modelId="{972CC333-F6F1-4D58-942E-51AB3DD68CEA}" type="pres">
      <dgm:prSet presAssocID="{289B5F73-AF97-48B3-8015-4322E560124B}" presName="childNode" presStyleLbl="node1" presStyleIdx="0" presStyleCnt="6">
        <dgm:presLayoutVars>
          <dgm:bulletEnabled val="1"/>
        </dgm:presLayoutVars>
      </dgm:prSet>
      <dgm:spPr/>
      <dgm:t>
        <a:bodyPr/>
        <a:lstStyle/>
        <a:p>
          <a:endParaRPr lang="en-US"/>
        </a:p>
      </dgm:t>
    </dgm:pt>
    <dgm:pt modelId="{1809BE35-C606-4687-9E79-7CE6D42484FE}" type="pres">
      <dgm:prSet presAssocID="{289B5F73-AF97-48B3-8015-4322E560124B}" presName="aSpace2" presStyleCnt="0"/>
      <dgm:spPr/>
    </dgm:pt>
    <dgm:pt modelId="{17ED26FB-7627-4B1D-883F-BA7CAC94AA72}" type="pres">
      <dgm:prSet presAssocID="{5D76AAF0-BC35-4A82-9A67-CDCCA866B5B6}" presName="childNode" presStyleLbl="node1" presStyleIdx="1" presStyleCnt="6">
        <dgm:presLayoutVars>
          <dgm:bulletEnabled val="1"/>
        </dgm:presLayoutVars>
      </dgm:prSet>
      <dgm:spPr/>
      <dgm:t>
        <a:bodyPr/>
        <a:lstStyle/>
        <a:p>
          <a:endParaRPr lang="en-US"/>
        </a:p>
      </dgm:t>
    </dgm:pt>
    <dgm:pt modelId="{025CD3A0-FE1F-407B-B014-369A72FF84E1}" type="pres">
      <dgm:prSet presAssocID="{9BC85F60-D7CC-4B42-851A-E5A90A0B61BC}" presName="aSpace" presStyleCnt="0"/>
      <dgm:spPr/>
    </dgm:pt>
    <dgm:pt modelId="{0807C54F-6EEF-4DE1-BAD5-BD77B536D0D9}" type="pres">
      <dgm:prSet presAssocID="{7210F583-7E71-45C8-ADD9-E4A56EBAD853}" presName="compNode" presStyleCnt="0"/>
      <dgm:spPr/>
    </dgm:pt>
    <dgm:pt modelId="{EE2C2BC7-27F7-45F2-B50D-8149B2301C45}" type="pres">
      <dgm:prSet presAssocID="{7210F583-7E71-45C8-ADD9-E4A56EBAD853}" presName="aNode" presStyleLbl="bgShp" presStyleIdx="1" presStyleCnt="3"/>
      <dgm:spPr/>
      <dgm:t>
        <a:bodyPr/>
        <a:lstStyle/>
        <a:p>
          <a:endParaRPr lang="en-US"/>
        </a:p>
      </dgm:t>
    </dgm:pt>
    <dgm:pt modelId="{DB6954A0-9B03-49A8-BCDB-0CCCA48CBD37}" type="pres">
      <dgm:prSet presAssocID="{7210F583-7E71-45C8-ADD9-E4A56EBAD853}" presName="textNode" presStyleLbl="bgShp" presStyleIdx="1" presStyleCnt="3"/>
      <dgm:spPr/>
      <dgm:t>
        <a:bodyPr/>
        <a:lstStyle/>
        <a:p>
          <a:endParaRPr lang="en-US"/>
        </a:p>
      </dgm:t>
    </dgm:pt>
    <dgm:pt modelId="{74A5661E-C1E9-44B8-BB60-B48E8E60E492}" type="pres">
      <dgm:prSet presAssocID="{7210F583-7E71-45C8-ADD9-E4A56EBAD853}" presName="compChildNode" presStyleCnt="0"/>
      <dgm:spPr/>
    </dgm:pt>
    <dgm:pt modelId="{FD426503-ACAD-463A-AB94-7CA902E4ACD0}" type="pres">
      <dgm:prSet presAssocID="{7210F583-7E71-45C8-ADD9-E4A56EBAD853}" presName="theInnerList" presStyleCnt="0"/>
      <dgm:spPr/>
    </dgm:pt>
    <dgm:pt modelId="{A682272C-495A-4B04-8D16-71995E79F67F}" type="pres">
      <dgm:prSet presAssocID="{857203F2-5EEE-4DE3-9B29-76E15A790265}" presName="childNode" presStyleLbl="node1" presStyleIdx="2" presStyleCnt="6">
        <dgm:presLayoutVars>
          <dgm:bulletEnabled val="1"/>
        </dgm:presLayoutVars>
      </dgm:prSet>
      <dgm:spPr/>
      <dgm:t>
        <a:bodyPr/>
        <a:lstStyle/>
        <a:p>
          <a:endParaRPr lang="en-US"/>
        </a:p>
      </dgm:t>
    </dgm:pt>
    <dgm:pt modelId="{AF0690CA-FA1A-4BF0-AB72-47F9492C355C}" type="pres">
      <dgm:prSet presAssocID="{857203F2-5EEE-4DE3-9B29-76E15A790265}" presName="aSpace2" presStyleCnt="0"/>
      <dgm:spPr/>
    </dgm:pt>
    <dgm:pt modelId="{35806697-1522-4CDA-AD84-60AE8AD817B6}" type="pres">
      <dgm:prSet presAssocID="{9BD4004C-FF76-4181-BE65-07F7BB93E20C}" presName="childNode" presStyleLbl="node1" presStyleIdx="3" presStyleCnt="6">
        <dgm:presLayoutVars>
          <dgm:bulletEnabled val="1"/>
        </dgm:presLayoutVars>
      </dgm:prSet>
      <dgm:spPr/>
      <dgm:t>
        <a:bodyPr/>
        <a:lstStyle/>
        <a:p>
          <a:endParaRPr lang="en-US"/>
        </a:p>
      </dgm:t>
    </dgm:pt>
    <dgm:pt modelId="{84089ECC-FDEB-434C-8AA0-60CE90605E5F}" type="pres">
      <dgm:prSet presAssocID="{7210F583-7E71-45C8-ADD9-E4A56EBAD853}" presName="aSpace" presStyleCnt="0"/>
      <dgm:spPr/>
    </dgm:pt>
    <dgm:pt modelId="{97248FF7-611B-402B-B645-2D62AF5141B9}" type="pres">
      <dgm:prSet presAssocID="{08E4AF72-7784-419E-8535-9899EACF023A}" presName="compNode" presStyleCnt="0"/>
      <dgm:spPr/>
    </dgm:pt>
    <dgm:pt modelId="{6CCB6C7E-903F-44B9-8288-D2538EAE7E53}" type="pres">
      <dgm:prSet presAssocID="{08E4AF72-7784-419E-8535-9899EACF023A}" presName="aNode" presStyleLbl="bgShp" presStyleIdx="2" presStyleCnt="3"/>
      <dgm:spPr/>
      <dgm:t>
        <a:bodyPr/>
        <a:lstStyle/>
        <a:p>
          <a:endParaRPr lang="en-US"/>
        </a:p>
      </dgm:t>
    </dgm:pt>
    <dgm:pt modelId="{792EFB6B-C7B6-4C06-B1CC-B90C59E7BDD0}" type="pres">
      <dgm:prSet presAssocID="{08E4AF72-7784-419E-8535-9899EACF023A}" presName="textNode" presStyleLbl="bgShp" presStyleIdx="2" presStyleCnt="3"/>
      <dgm:spPr/>
      <dgm:t>
        <a:bodyPr/>
        <a:lstStyle/>
        <a:p>
          <a:endParaRPr lang="en-US"/>
        </a:p>
      </dgm:t>
    </dgm:pt>
    <dgm:pt modelId="{31007993-C588-4A81-BCEB-E106E88DE36C}" type="pres">
      <dgm:prSet presAssocID="{08E4AF72-7784-419E-8535-9899EACF023A}" presName="compChildNode" presStyleCnt="0"/>
      <dgm:spPr/>
    </dgm:pt>
    <dgm:pt modelId="{BCA58849-672E-43ED-B20B-C3DC6B19DBBE}" type="pres">
      <dgm:prSet presAssocID="{08E4AF72-7784-419E-8535-9899EACF023A}" presName="theInnerList" presStyleCnt="0"/>
      <dgm:spPr/>
    </dgm:pt>
    <dgm:pt modelId="{44F96F5B-7879-4CF6-A9DA-4991C424A908}" type="pres">
      <dgm:prSet presAssocID="{1441284B-0750-4E8C-A6A2-D5BFA38FFE17}" presName="childNode" presStyleLbl="node1" presStyleIdx="4" presStyleCnt="6">
        <dgm:presLayoutVars>
          <dgm:bulletEnabled val="1"/>
        </dgm:presLayoutVars>
      </dgm:prSet>
      <dgm:spPr/>
      <dgm:t>
        <a:bodyPr/>
        <a:lstStyle/>
        <a:p>
          <a:endParaRPr lang="en-US"/>
        </a:p>
      </dgm:t>
    </dgm:pt>
    <dgm:pt modelId="{D4896F59-B21B-4ADD-A489-16A4207E175F}" type="pres">
      <dgm:prSet presAssocID="{1441284B-0750-4E8C-A6A2-D5BFA38FFE17}" presName="aSpace2" presStyleCnt="0"/>
      <dgm:spPr/>
    </dgm:pt>
    <dgm:pt modelId="{3F03C223-98F5-4419-8540-53FF840EE687}" type="pres">
      <dgm:prSet presAssocID="{B26B0AFA-49E8-438C-861B-2CEC46841339}" presName="childNode" presStyleLbl="node1" presStyleIdx="5" presStyleCnt="6">
        <dgm:presLayoutVars>
          <dgm:bulletEnabled val="1"/>
        </dgm:presLayoutVars>
      </dgm:prSet>
      <dgm:spPr/>
      <dgm:t>
        <a:bodyPr/>
        <a:lstStyle/>
        <a:p>
          <a:endParaRPr lang="en-US"/>
        </a:p>
      </dgm:t>
    </dgm:pt>
  </dgm:ptLst>
  <dgm:cxnLst>
    <dgm:cxn modelId="{EDB1F2EE-088C-464D-A121-AB904ACA6D9E}" srcId="{7210F583-7E71-45C8-ADD9-E4A56EBAD853}" destId="{857203F2-5EEE-4DE3-9B29-76E15A790265}" srcOrd="0" destOrd="0" parTransId="{6D937CA2-58FF-498D-8E50-5BA93A9CC76B}" sibTransId="{C31FC6C8-469B-4B15-92B0-8E03D18D66DB}"/>
    <dgm:cxn modelId="{251A3DC6-9AEA-4913-8B30-C6523FD99A67}" srcId="{08E4AF72-7784-419E-8535-9899EACF023A}" destId="{B26B0AFA-49E8-438C-861B-2CEC46841339}" srcOrd="1" destOrd="0" parTransId="{1FE9FCC5-F803-4A2A-AED7-CBE9306332BD}" sibTransId="{96A76998-2194-41DD-9B35-9A26C798F3C4}"/>
    <dgm:cxn modelId="{5ED9CF39-54CD-4D45-B080-32E2D2FA4BDE}" srcId="{A78AA21B-E950-41A6-B5C7-E0EC7F626D7E}" destId="{7210F583-7E71-45C8-ADD9-E4A56EBAD853}" srcOrd="1" destOrd="0" parTransId="{BA25C8AC-6404-47EC-BF43-440D8EEDF9BA}" sibTransId="{000856BA-AD71-44C2-AA82-8BFC8E7FE49F}"/>
    <dgm:cxn modelId="{7A9C6348-8464-4E75-8077-E90CACBFBD65}" type="presOf" srcId="{289B5F73-AF97-48B3-8015-4322E560124B}" destId="{972CC333-F6F1-4D58-942E-51AB3DD68CEA}" srcOrd="0" destOrd="0" presId="urn:microsoft.com/office/officeart/2005/8/layout/lProcess2"/>
    <dgm:cxn modelId="{CBE15A1E-54F0-404F-9959-03FC6938CB25}" type="presOf" srcId="{9BC85F60-D7CC-4B42-851A-E5A90A0B61BC}" destId="{7A1B8D3E-7E05-439D-9843-40E589054F4F}" srcOrd="0" destOrd="0" presId="urn:microsoft.com/office/officeart/2005/8/layout/lProcess2"/>
    <dgm:cxn modelId="{74B20B1B-CCB5-42C6-A852-2D8AD53A04C4}" type="presOf" srcId="{7210F583-7E71-45C8-ADD9-E4A56EBAD853}" destId="{DB6954A0-9B03-49A8-BCDB-0CCCA48CBD37}" srcOrd="1" destOrd="0" presId="urn:microsoft.com/office/officeart/2005/8/layout/lProcess2"/>
    <dgm:cxn modelId="{A21C36DD-D94F-415A-9F9A-4EE7421BBA01}" type="presOf" srcId="{B26B0AFA-49E8-438C-861B-2CEC46841339}" destId="{3F03C223-98F5-4419-8540-53FF840EE687}" srcOrd="0" destOrd="0" presId="urn:microsoft.com/office/officeart/2005/8/layout/lProcess2"/>
    <dgm:cxn modelId="{82C34DE8-0CEB-44BC-93F0-5815A1E19F93}" type="presOf" srcId="{857203F2-5EEE-4DE3-9B29-76E15A790265}" destId="{A682272C-495A-4B04-8D16-71995E79F67F}" srcOrd="0" destOrd="0" presId="urn:microsoft.com/office/officeart/2005/8/layout/lProcess2"/>
    <dgm:cxn modelId="{2DE6CF71-0281-4314-9427-699669F47136}" type="presOf" srcId="{1441284B-0750-4E8C-A6A2-D5BFA38FFE17}" destId="{44F96F5B-7879-4CF6-A9DA-4991C424A908}" srcOrd="0" destOrd="0" presId="urn:microsoft.com/office/officeart/2005/8/layout/lProcess2"/>
    <dgm:cxn modelId="{ED86D248-ACAB-470E-9B43-21E68071D057}" srcId="{7210F583-7E71-45C8-ADD9-E4A56EBAD853}" destId="{9BD4004C-FF76-4181-BE65-07F7BB93E20C}" srcOrd="1" destOrd="0" parTransId="{1CBD756E-27D5-4D08-B553-F0EA4108FF71}" sibTransId="{AB5BAA68-2AEC-4C95-8A82-410D7DA876B5}"/>
    <dgm:cxn modelId="{BBE6E517-9779-445F-A52B-7388F972A4D7}" srcId="{A78AA21B-E950-41A6-B5C7-E0EC7F626D7E}" destId="{9BC85F60-D7CC-4B42-851A-E5A90A0B61BC}" srcOrd="0" destOrd="0" parTransId="{AA88C697-E7FD-47AC-B858-FF13A998A478}" sibTransId="{E0263407-80E7-43DA-A849-FBC5FF1B904C}"/>
    <dgm:cxn modelId="{BECEA83C-5998-479F-9FCB-D52BF505C5CD}" type="presOf" srcId="{9BD4004C-FF76-4181-BE65-07F7BB93E20C}" destId="{35806697-1522-4CDA-AD84-60AE8AD817B6}" srcOrd="0" destOrd="0" presId="urn:microsoft.com/office/officeart/2005/8/layout/lProcess2"/>
    <dgm:cxn modelId="{AD97735B-BEB7-4FE8-A8A7-93711992276C}" type="presOf" srcId="{7210F583-7E71-45C8-ADD9-E4A56EBAD853}" destId="{EE2C2BC7-27F7-45F2-B50D-8149B2301C45}" srcOrd="0" destOrd="0" presId="urn:microsoft.com/office/officeart/2005/8/layout/lProcess2"/>
    <dgm:cxn modelId="{AEACD62E-AF51-46C8-8606-47B9910C8194}" type="presOf" srcId="{A78AA21B-E950-41A6-B5C7-E0EC7F626D7E}" destId="{2D5313C4-494C-45F6-88D9-93D00F58D706}" srcOrd="0" destOrd="0" presId="urn:microsoft.com/office/officeart/2005/8/layout/lProcess2"/>
    <dgm:cxn modelId="{6912210B-DEEF-4942-9048-8F2983B0B38E}" srcId="{9BC85F60-D7CC-4B42-851A-E5A90A0B61BC}" destId="{289B5F73-AF97-48B3-8015-4322E560124B}" srcOrd="0" destOrd="0" parTransId="{2FAE11AF-80CF-4407-AF3D-C7A9ACFB6E36}" sibTransId="{501A2026-B801-4D20-9884-0A5623D7A34A}"/>
    <dgm:cxn modelId="{042330CD-F7E9-4607-9772-90073D6D701F}" type="presOf" srcId="{08E4AF72-7784-419E-8535-9899EACF023A}" destId="{6CCB6C7E-903F-44B9-8288-D2538EAE7E53}" srcOrd="0" destOrd="0" presId="urn:microsoft.com/office/officeart/2005/8/layout/lProcess2"/>
    <dgm:cxn modelId="{FED13296-559A-49D9-9A74-2334BE788DAF}" type="presOf" srcId="{9BC85F60-D7CC-4B42-851A-E5A90A0B61BC}" destId="{C9539B30-353F-4573-BED0-EE249386584E}" srcOrd="1" destOrd="0" presId="urn:microsoft.com/office/officeart/2005/8/layout/lProcess2"/>
    <dgm:cxn modelId="{D8B06E9E-23E9-4AF9-8C9B-E21ACED36FED}" type="presOf" srcId="{5D76AAF0-BC35-4A82-9A67-CDCCA866B5B6}" destId="{17ED26FB-7627-4B1D-883F-BA7CAC94AA72}" srcOrd="0" destOrd="0" presId="urn:microsoft.com/office/officeart/2005/8/layout/lProcess2"/>
    <dgm:cxn modelId="{7639938B-808F-4E30-A946-99C7E4E46A42}" srcId="{9BC85F60-D7CC-4B42-851A-E5A90A0B61BC}" destId="{5D76AAF0-BC35-4A82-9A67-CDCCA866B5B6}" srcOrd="1" destOrd="0" parTransId="{8A16CF1E-7553-4E2F-BD0C-0E137712137C}" sibTransId="{BB177A31-E608-4E6B-A084-77469271D5E7}"/>
    <dgm:cxn modelId="{6D8033B2-1FC4-4382-8A9F-7F0F2146DBF7}" srcId="{08E4AF72-7784-419E-8535-9899EACF023A}" destId="{1441284B-0750-4E8C-A6A2-D5BFA38FFE17}" srcOrd="0" destOrd="0" parTransId="{C9D38DC5-D1A8-4603-97C8-BA996A867A4E}" sibTransId="{367B8C08-D0E0-474D-930F-EA874D715B87}"/>
    <dgm:cxn modelId="{D85CF818-A4C9-4102-BC2A-92794E31CC7D}" srcId="{A78AA21B-E950-41A6-B5C7-E0EC7F626D7E}" destId="{08E4AF72-7784-419E-8535-9899EACF023A}" srcOrd="2" destOrd="0" parTransId="{E6A577AD-7D81-4FFE-BF0E-8C945F254C4E}" sibTransId="{9AE053F1-2B4E-4B60-82DC-4653BBE89812}"/>
    <dgm:cxn modelId="{6D763654-1307-484C-9983-A4C8213D285B}" type="presOf" srcId="{08E4AF72-7784-419E-8535-9899EACF023A}" destId="{792EFB6B-C7B6-4C06-B1CC-B90C59E7BDD0}" srcOrd="1" destOrd="0" presId="urn:microsoft.com/office/officeart/2005/8/layout/lProcess2"/>
    <dgm:cxn modelId="{63C3619B-A5FE-4769-A3BC-57369F4F4EB6}" type="presParOf" srcId="{2D5313C4-494C-45F6-88D9-93D00F58D706}" destId="{32D7C732-9492-4757-A351-2A86DE021EBB}" srcOrd="0" destOrd="0" presId="urn:microsoft.com/office/officeart/2005/8/layout/lProcess2"/>
    <dgm:cxn modelId="{F516DC62-6375-4974-A7B9-872D38F27871}" type="presParOf" srcId="{32D7C732-9492-4757-A351-2A86DE021EBB}" destId="{7A1B8D3E-7E05-439D-9843-40E589054F4F}" srcOrd="0" destOrd="0" presId="urn:microsoft.com/office/officeart/2005/8/layout/lProcess2"/>
    <dgm:cxn modelId="{BD18F71D-7E3B-4C4D-873E-6EE6B75271CE}" type="presParOf" srcId="{32D7C732-9492-4757-A351-2A86DE021EBB}" destId="{C9539B30-353F-4573-BED0-EE249386584E}" srcOrd="1" destOrd="0" presId="urn:microsoft.com/office/officeart/2005/8/layout/lProcess2"/>
    <dgm:cxn modelId="{6D555C2E-517C-4B3D-84CD-6317EA585828}" type="presParOf" srcId="{32D7C732-9492-4757-A351-2A86DE021EBB}" destId="{5A4B8C84-E4BB-4BAE-B5E4-34A421D5209C}" srcOrd="2" destOrd="0" presId="urn:microsoft.com/office/officeart/2005/8/layout/lProcess2"/>
    <dgm:cxn modelId="{CCA2E683-D795-476B-8231-363F2C3B07FB}" type="presParOf" srcId="{5A4B8C84-E4BB-4BAE-B5E4-34A421D5209C}" destId="{3A968915-B6AE-4CF5-837C-776AF19BAF23}" srcOrd="0" destOrd="0" presId="urn:microsoft.com/office/officeart/2005/8/layout/lProcess2"/>
    <dgm:cxn modelId="{F55CC01A-4CD5-4636-9FA7-CD3604F6679C}" type="presParOf" srcId="{3A968915-B6AE-4CF5-837C-776AF19BAF23}" destId="{972CC333-F6F1-4D58-942E-51AB3DD68CEA}" srcOrd="0" destOrd="0" presId="urn:microsoft.com/office/officeart/2005/8/layout/lProcess2"/>
    <dgm:cxn modelId="{5C10F3CF-62B0-4663-B0EB-CF081CC882A9}" type="presParOf" srcId="{3A968915-B6AE-4CF5-837C-776AF19BAF23}" destId="{1809BE35-C606-4687-9E79-7CE6D42484FE}" srcOrd="1" destOrd="0" presId="urn:microsoft.com/office/officeart/2005/8/layout/lProcess2"/>
    <dgm:cxn modelId="{E367F0CF-AC98-4D95-80D5-06AA8B826FB1}" type="presParOf" srcId="{3A968915-B6AE-4CF5-837C-776AF19BAF23}" destId="{17ED26FB-7627-4B1D-883F-BA7CAC94AA72}" srcOrd="2" destOrd="0" presId="urn:microsoft.com/office/officeart/2005/8/layout/lProcess2"/>
    <dgm:cxn modelId="{88ECD83A-35B0-45A9-885D-9A488FE69375}" type="presParOf" srcId="{2D5313C4-494C-45F6-88D9-93D00F58D706}" destId="{025CD3A0-FE1F-407B-B014-369A72FF84E1}" srcOrd="1" destOrd="0" presId="urn:microsoft.com/office/officeart/2005/8/layout/lProcess2"/>
    <dgm:cxn modelId="{8FBB0C88-6EDF-4899-B756-80C94525061B}" type="presParOf" srcId="{2D5313C4-494C-45F6-88D9-93D00F58D706}" destId="{0807C54F-6EEF-4DE1-BAD5-BD77B536D0D9}" srcOrd="2" destOrd="0" presId="urn:microsoft.com/office/officeart/2005/8/layout/lProcess2"/>
    <dgm:cxn modelId="{27AD0EF4-F2FD-4BFF-A576-043F0884BEBC}" type="presParOf" srcId="{0807C54F-6EEF-4DE1-BAD5-BD77B536D0D9}" destId="{EE2C2BC7-27F7-45F2-B50D-8149B2301C45}" srcOrd="0" destOrd="0" presId="urn:microsoft.com/office/officeart/2005/8/layout/lProcess2"/>
    <dgm:cxn modelId="{7F952263-15B3-41FE-8A9D-629CD6E1E519}" type="presParOf" srcId="{0807C54F-6EEF-4DE1-BAD5-BD77B536D0D9}" destId="{DB6954A0-9B03-49A8-BCDB-0CCCA48CBD37}" srcOrd="1" destOrd="0" presId="urn:microsoft.com/office/officeart/2005/8/layout/lProcess2"/>
    <dgm:cxn modelId="{03849114-3E91-444C-B25B-8B1833B0F197}" type="presParOf" srcId="{0807C54F-6EEF-4DE1-BAD5-BD77B536D0D9}" destId="{74A5661E-C1E9-44B8-BB60-B48E8E60E492}" srcOrd="2" destOrd="0" presId="urn:microsoft.com/office/officeart/2005/8/layout/lProcess2"/>
    <dgm:cxn modelId="{2A2E2D82-B6A9-4478-A775-99E858DDD062}" type="presParOf" srcId="{74A5661E-C1E9-44B8-BB60-B48E8E60E492}" destId="{FD426503-ACAD-463A-AB94-7CA902E4ACD0}" srcOrd="0" destOrd="0" presId="urn:microsoft.com/office/officeart/2005/8/layout/lProcess2"/>
    <dgm:cxn modelId="{72CB5581-8DCF-431E-BE5A-2229021CFFA6}" type="presParOf" srcId="{FD426503-ACAD-463A-AB94-7CA902E4ACD0}" destId="{A682272C-495A-4B04-8D16-71995E79F67F}" srcOrd="0" destOrd="0" presId="urn:microsoft.com/office/officeart/2005/8/layout/lProcess2"/>
    <dgm:cxn modelId="{7D38C0B2-3A21-4914-A702-A72F35288BC2}" type="presParOf" srcId="{FD426503-ACAD-463A-AB94-7CA902E4ACD0}" destId="{AF0690CA-FA1A-4BF0-AB72-47F9492C355C}" srcOrd="1" destOrd="0" presId="urn:microsoft.com/office/officeart/2005/8/layout/lProcess2"/>
    <dgm:cxn modelId="{B4E5F7D7-55DB-47B5-B11A-97EFB143CC3C}" type="presParOf" srcId="{FD426503-ACAD-463A-AB94-7CA902E4ACD0}" destId="{35806697-1522-4CDA-AD84-60AE8AD817B6}" srcOrd="2" destOrd="0" presId="urn:microsoft.com/office/officeart/2005/8/layout/lProcess2"/>
    <dgm:cxn modelId="{5C2AC39F-2C68-4D1F-86A8-4397FCCEFD3D}" type="presParOf" srcId="{2D5313C4-494C-45F6-88D9-93D00F58D706}" destId="{84089ECC-FDEB-434C-8AA0-60CE90605E5F}" srcOrd="3" destOrd="0" presId="urn:microsoft.com/office/officeart/2005/8/layout/lProcess2"/>
    <dgm:cxn modelId="{27780989-C8A7-4C61-8773-0CFD2499C171}" type="presParOf" srcId="{2D5313C4-494C-45F6-88D9-93D00F58D706}" destId="{97248FF7-611B-402B-B645-2D62AF5141B9}" srcOrd="4" destOrd="0" presId="urn:microsoft.com/office/officeart/2005/8/layout/lProcess2"/>
    <dgm:cxn modelId="{9979DB7C-EB3D-4CC8-9EC1-BCBDE406B881}" type="presParOf" srcId="{97248FF7-611B-402B-B645-2D62AF5141B9}" destId="{6CCB6C7E-903F-44B9-8288-D2538EAE7E53}" srcOrd="0" destOrd="0" presId="urn:microsoft.com/office/officeart/2005/8/layout/lProcess2"/>
    <dgm:cxn modelId="{BAABE95D-7AB2-427B-926E-5A3849E9B11C}" type="presParOf" srcId="{97248FF7-611B-402B-B645-2D62AF5141B9}" destId="{792EFB6B-C7B6-4C06-B1CC-B90C59E7BDD0}" srcOrd="1" destOrd="0" presId="urn:microsoft.com/office/officeart/2005/8/layout/lProcess2"/>
    <dgm:cxn modelId="{B43AA2C3-33FA-4793-87C6-15AC4F2FF5EC}" type="presParOf" srcId="{97248FF7-611B-402B-B645-2D62AF5141B9}" destId="{31007993-C588-4A81-BCEB-E106E88DE36C}" srcOrd="2" destOrd="0" presId="urn:microsoft.com/office/officeart/2005/8/layout/lProcess2"/>
    <dgm:cxn modelId="{A601371E-7176-4302-A1C0-4E6E6832D922}" type="presParOf" srcId="{31007993-C588-4A81-BCEB-E106E88DE36C}" destId="{BCA58849-672E-43ED-B20B-C3DC6B19DBBE}" srcOrd="0" destOrd="0" presId="urn:microsoft.com/office/officeart/2005/8/layout/lProcess2"/>
    <dgm:cxn modelId="{3F83665E-4946-4AF3-BCC2-5A06FC4F3BF0}" type="presParOf" srcId="{BCA58849-672E-43ED-B20B-C3DC6B19DBBE}" destId="{44F96F5B-7879-4CF6-A9DA-4991C424A908}" srcOrd="0" destOrd="0" presId="urn:microsoft.com/office/officeart/2005/8/layout/lProcess2"/>
    <dgm:cxn modelId="{ABD3BA2B-E886-4BA4-8093-8AA45B92C951}" type="presParOf" srcId="{BCA58849-672E-43ED-B20B-C3DC6B19DBBE}" destId="{D4896F59-B21B-4ADD-A489-16A4207E175F}" srcOrd="1" destOrd="0" presId="urn:microsoft.com/office/officeart/2005/8/layout/lProcess2"/>
    <dgm:cxn modelId="{F5B4D727-8A40-441D-A649-04DA04516F01}" type="presParOf" srcId="{BCA58849-672E-43ED-B20B-C3DC6B19DBBE}" destId="{3F03C223-98F5-4419-8540-53FF840EE68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4F5DF-9355-4108-AADE-3E0EDCBFC6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7AAAAE9-2741-4D1B-AB79-B1C165959A8E}">
      <dgm:prSet phldrT="[Text]" phldr="0"/>
      <dgm:spPr/>
      <dgm:t>
        <a:bodyPr/>
        <a:lstStyle/>
        <a:p>
          <a:pPr rtl="0"/>
          <a:r>
            <a:rPr lang="en-US">
              <a:latin typeface="Corbel" panose="020B0503020204020204"/>
            </a:rPr>
            <a:t>Realize</a:t>
          </a:r>
          <a:endParaRPr lang="en-US" b="0" i="0" u="none" strike="noStrike" cap="none" baseline="0" noProof="0">
            <a:solidFill>
              <a:srgbClr val="010000"/>
            </a:solidFill>
            <a:latin typeface="Corbel"/>
          </a:endParaRPr>
        </a:p>
      </dgm:t>
    </dgm:pt>
    <dgm:pt modelId="{2C1DC47C-4122-4A85-947C-412541D87A9C}" type="parTrans" cxnId="{AA71CCDC-45F7-45DF-826C-C434552A48D2}">
      <dgm:prSet/>
      <dgm:spPr/>
      <dgm:t>
        <a:bodyPr/>
        <a:lstStyle/>
        <a:p>
          <a:endParaRPr lang="en-US"/>
        </a:p>
      </dgm:t>
    </dgm:pt>
    <dgm:pt modelId="{52B54C17-350F-48BF-A9CC-6D785561C793}" type="sibTrans" cxnId="{AA71CCDC-45F7-45DF-826C-C434552A48D2}">
      <dgm:prSet/>
      <dgm:spPr/>
      <dgm:t>
        <a:bodyPr/>
        <a:lstStyle/>
        <a:p>
          <a:endParaRPr lang="en-US"/>
        </a:p>
      </dgm:t>
    </dgm:pt>
    <dgm:pt modelId="{CA380021-1666-4756-B5B0-7349D5FC1306}">
      <dgm:prSet phldrT="[Text]" phldr="0"/>
      <dgm:spPr/>
      <dgm:t>
        <a:bodyPr/>
        <a:lstStyle/>
        <a:p>
          <a:pPr rtl="0"/>
          <a:r>
            <a:rPr lang="en-US">
              <a:latin typeface="Corbel" panose="020B0503020204020204"/>
            </a:rPr>
            <a:t>The prevalence of trauma and ACEs</a:t>
          </a:r>
          <a:endParaRPr lang="en-US"/>
        </a:p>
      </dgm:t>
    </dgm:pt>
    <dgm:pt modelId="{B186E74D-61F9-41EA-9008-7C03BA4CA7CA}" type="parTrans" cxnId="{52E42AC6-2D8D-44F4-956A-B3EA16CE0455}">
      <dgm:prSet/>
      <dgm:spPr/>
      <dgm:t>
        <a:bodyPr/>
        <a:lstStyle/>
        <a:p>
          <a:endParaRPr lang="en-US"/>
        </a:p>
      </dgm:t>
    </dgm:pt>
    <dgm:pt modelId="{FAF71B98-10C5-4232-8F5D-C8499A6E75D3}" type="sibTrans" cxnId="{52E42AC6-2D8D-44F4-956A-B3EA16CE0455}">
      <dgm:prSet/>
      <dgm:spPr/>
      <dgm:t>
        <a:bodyPr/>
        <a:lstStyle/>
        <a:p>
          <a:endParaRPr lang="en-US"/>
        </a:p>
      </dgm:t>
    </dgm:pt>
    <dgm:pt modelId="{3563D982-E69D-4809-9772-95096D1F7A10}">
      <dgm:prSet phldrT="[Text]" phldr="0"/>
      <dgm:spPr/>
      <dgm:t>
        <a:bodyPr/>
        <a:lstStyle/>
        <a:p>
          <a:r>
            <a:rPr lang="en-US">
              <a:latin typeface="Corbel" panose="020B0503020204020204"/>
            </a:rPr>
            <a:t>Recognize</a:t>
          </a:r>
          <a:endParaRPr lang="en-US"/>
        </a:p>
      </dgm:t>
    </dgm:pt>
    <dgm:pt modelId="{7EC4D4BC-FB50-4B94-BBEA-28FFB0752E9A}" type="parTrans" cxnId="{AD8549E3-F6BD-4A70-9621-6FDC3C902CD8}">
      <dgm:prSet/>
      <dgm:spPr/>
      <dgm:t>
        <a:bodyPr/>
        <a:lstStyle/>
        <a:p>
          <a:endParaRPr lang="en-US"/>
        </a:p>
      </dgm:t>
    </dgm:pt>
    <dgm:pt modelId="{F97F0090-9A84-4A79-996D-33E58BCA23B8}" type="sibTrans" cxnId="{AD8549E3-F6BD-4A70-9621-6FDC3C902CD8}">
      <dgm:prSet/>
      <dgm:spPr/>
      <dgm:t>
        <a:bodyPr/>
        <a:lstStyle/>
        <a:p>
          <a:endParaRPr lang="en-US"/>
        </a:p>
      </dgm:t>
    </dgm:pt>
    <dgm:pt modelId="{1C6487EB-74BF-4874-9CE8-A39CCA38F540}">
      <dgm:prSet phldrT="[Text]" phldr="0"/>
      <dgm:spPr/>
      <dgm:t>
        <a:bodyPr/>
        <a:lstStyle/>
        <a:p>
          <a:pPr rtl="0"/>
          <a:r>
            <a:rPr lang="en-US">
              <a:latin typeface="Corbel" panose="020B0503020204020204"/>
            </a:rPr>
            <a:t>Trauma can affect ability to cope</a:t>
          </a:r>
          <a:endParaRPr lang="en-US"/>
        </a:p>
      </dgm:t>
    </dgm:pt>
    <dgm:pt modelId="{B7FD4EA5-3E0A-4DA5-B524-E53F7D89CE35}" type="parTrans" cxnId="{CD1E93AC-21B8-4934-BC7C-6E348B3DCE21}">
      <dgm:prSet/>
      <dgm:spPr/>
      <dgm:t>
        <a:bodyPr/>
        <a:lstStyle/>
        <a:p>
          <a:endParaRPr lang="en-US"/>
        </a:p>
      </dgm:t>
    </dgm:pt>
    <dgm:pt modelId="{F02D18EE-E6B7-4047-862E-3FB3A769BDE6}" type="sibTrans" cxnId="{CD1E93AC-21B8-4934-BC7C-6E348B3DCE21}">
      <dgm:prSet/>
      <dgm:spPr/>
      <dgm:t>
        <a:bodyPr/>
        <a:lstStyle/>
        <a:p>
          <a:endParaRPr lang="en-US"/>
        </a:p>
      </dgm:t>
    </dgm:pt>
    <dgm:pt modelId="{3476A5E3-5CE8-4084-9023-89F53AB24924}">
      <dgm:prSet phldrT="[Text]" phldr="0"/>
      <dgm:spPr/>
      <dgm:t>
        <a:bodyPr/>
        <a:lstStyle/>
        <a:p>
          <a:pPr rtl="0"/>
          <a:r>
            <a:rPr lang="en-US">
              <a:latin typeface="Corbel" panose="020B0503020204020204"/>
            </a:rPr>
            <a:t>Interferes with our beliefs</a:t>
          </a:r>
          <a:endParaRPr lang="en-US"/>
        </a:p>
      </dgm:t>
    </dgm:pt>
    <dgm:pt modelId="{B12AEA8D-3407-402E-A1B5-47083BD16286}" type="parTrans" cxnId="{2BE9E554-2244-40F2-A9D7-D6806114B230}">
      <dgm:prSet/>
      <dgm:spPr/>
      <dgm:t>
        <a:bodyPr/>
        <a:lstStyle/>
        <a:p>
          <a:endParaRPr lang="en-US"/>
        </a:p>
      </dgm:t>
    </dgm:pt>
    <dgm:pt modelId="{B9F706E0-3744-47F8-91DF-CF4EF2FF5E61}" type="sibTrans" cxnId="{2BE9E554-2244-40F2-A9D7-D6806114B230}">
      <dgm:prSet/>
      <dgm:spPr/>
      <dgm:t>
        <a:bodyPr/>
        <a:lstStyle/>
        <a:p>
          <a:endParaRPr lang="en-US"/>
        </a:p>
      </dgm:t>
    </dgm:pt>
    <dgm:pt modelId="{F1C820EF-2C6C-4757-B20D-C11334D97A0A}">
      <dgm:prSet phldrT="[Text]" phldr="0"/>
      <dgm:spPr/>
      <dgm:t>
        <a:bodyPr/>
        <a:lstStyle/>
        <a:p>
          <a:r>
            <a:rPr lang="en-US">
              <a:latin typeface="Corbel" panose="020B0503020204020204"/>
            </a:rPr>
            <a:t>Responds</a:t>
          </a:r>
          <a:endParaRPr lang="en-US"/>
        </a:p>
      </dgm:t>
    </dgm:pt>
    <dgm:pt modelId="{52DDA9E4-4225-414B-BD00-C3539B6DC87F}" type="parTrans" cxnId="{E78BAE75-6D17-4CE6-91B8-8EC1E023794C}">
      <dgm:prSet/>
      <dgm:spPr/>
      <dgm:t>
        <a:bodyPr/>
        <a:lstStyle/>
        <a:p>
          <a:endParaRPr lang="en-US"/>
        </a:p>
      </dgm:t>
    </dgm:pt>
    <dgm:pt modelId="{AA5B5F02-50D0-4828-A5E8-E151A5A24B4F}" type="sibTrans" cxnId="{E78BAE75-6D17-4CE6-91B8-8EC1E023794C}">
      <dgm:prSet/>
      <dgm:spPr/>
      <dgm:t>
        <a:bodyPr/>
        <a:lstStyle/>
        <a:p>
          <a:endParaRPr lang="en-US"/>
        </a:p>
      </dgm:t>
    </dgm:pt>
    <dgm:pt modelId="{829F5001-EF3F-473E-832C-A535337F0D94}">
      <dgm:prSet phldr="0"/>
      <dgm:spPr/>
      <dgm:t>
        <a:bodyPr/>
        <a:lstStyle/>
        <a:p>
          <a:pPr rtl="0"/>
          <a:r>
            <a:rPr lang="en-US">
              <a:solidFill>
                <a:schemeClr val="tx1"/>
              </a:solidFill>
              <a:latin typeface="Corbel" panose="020B0503020204020204"/>
            </a:rPr>
            <a:t>Infusing</a:t>
          </a:r>
          <a:r>
            <a:rPr lang="en-US">
              <a:solidFill>
                <a:schemeClr val="tx1"/>
              </a:solidFill>
            </a:rPr>
            <a:t> knowledge about trauma and recovery into policies, procedures, and practices</a:t>
          </a:r>
          <a:endParaRPr lang="en-US"/>
        </a:p>
      </dgm:t>
    </dgm:pt>
    <dgm:pt modelId="{24FD7B61-F165-4B6B-8DB9-9C0A052CEEE4}" type="parTrans" cxnId="{1944649D-4D2C-4F64-B26F-90171964E0F0}">
      <dgm:prSet/>
      <dgm:spPr/>
      <dgm:t>
        <a:bodyPr/>
        <a:lstStyle/>
        <a:p>
          <a:endParaRPr lang="en-US"/>
        </a:p>
      </dgm:t>
    </dgm:pt>
    <dgm:pt modelId="{706165DD-9F1F-42E8-9B99-498C13CD1209}" type="sibTrans" cxnId="{1944649D-4D2C-4F64-B26F-90171964E0F0}">
      <dgm:prSet/>
      <dgm:spPr/>
      <dgm:t>
        <a:bodyPr/>
        <a:lstStyle/>
        <a:p>
          <a:endParaRPr lang="en-US"/>
        </a:p>
      </dgm:t>
    </dgm:pt>
    <dgm:pt modelId="{05F20D30-7BF6-47AA-AF27-18D517AD0F32}">
      <dgm:prSet phldr="0"/>
      <dgm:spPr/>
      <dgm:t>
        <a:bodyPr/>
        <a:lstStyle/>
        <a:p>
          <a:r>
            <a:rPr lang="en-US">
              <a:latin typeface="Corbel" panose="020B0503020204020204"/>
            </a:rPr>
            <a:t>Resists</a:t>
          </a:r>
        </a:p>
      </dgm:t>
    </dgm:pt>
    <dgm:pt modelId="{5D66CC3B-0A27-48C4-A235-9D21EA4DC0A9}" type="parTrans" cxnId="{FC2D10A1-1642-4984-ACB8-D4EC44CD7287}">
      <dgm:prSet/>
      <dgm:spPr/>
      <dgm:t>
        <a:bodyPr/>
        <a:lstStyle/>
        <a:p>
          <a:endParaRPr lang="en-US"/>
        </a:p>
      </dgm:t>
    </dgm:pt>
    <dgm:pt modelId="{3579807C-B5AA-46C3-9487-5D3674BF26B2}" type="sibTrans" cxnId="{FC2D10A1-1642-4984-ACB8-D4EC44CD7287}">
      <dgm:prSet/>
      <dgm:spPr/>
      <dgm:t>
        <a:bodyPr/>
        <a:lstStyle/>
        <a:p>
          <a:endParaRPr lang="en-US"/>
        </a:p>
      </dgm:t>
    </dgm:pt>
    <dgm:pt modelId="{BFE92C96-2200-4465-8EE7-973761890E0C}">
      <dgm:prSet phldr="0"/>
      <dgm:spPr/>
      <dgm:t>
        <a:bodyPr/>
        <a:lstStyle/>
        <a:p>
          <a:pPr rtl="0"/>
          <a:r>
            <a:rPr lang="en-US">
              <a:latin typeface="Corbel" panose="020B0503020204020204"/>
            </a:rPr>
            <a:t>Humility to respond to traumatization</a:t>
          </a:r>
        </a:p>
      </dgm:t>
    </dgm:pt>
    <dgm:pt modelId="{2AD12C6E-FC43-44C8-A2CF-C038759B51A4}" type="parTrans" cxnId="{5CE13F73-2541-4AA5-B977-0536D6B50502}">
      <dgm:prSet/>
      <dgm:spPr/>
      <dgm:t>
        <a:bodyPr/>
        <a:lstStyle/>
        <a:p>
          <a:endParaRPr lang="en-US"/>
        </a:p>
      </dgm:t>
    </dgm:pt>
    <dgm:pt modelId="{0CE66F4D-9712-4D14-9649-63924CB186BE}" type="sibTrans" cxnId="{5CE13F73-2541-4AA5-B977-0536D6B50502}">
      <dgm:prSet/>
      <dgm:spPr/>
      <dgm:t>
        <a:bodyPr/>
        <a:lstStyle/>
        <a:p>
          <a:endParaRPr lang="en-US"/>
        </a:p>
      </dgm:t>
    </dgm:pt>
    <dgm:pt modelId="{0969D3F7-749A-4D74-A2E5-04C1346E8FC8}" type="pres">
      <dgm:prSet presAssocID="{2404F5DF-9355-4108-AADE-3E0EDCBFC6CC}" presName="linearFlow" presStyleCnt="0">
        <dgm:presLayoutVars>
          <dgm:dir/>
          <dgm:animLvl val="lvl"/>
          <dgm:resizeHandles val="exact"/>
        </dgm:presLayoutVars>
      </dgm:prSet>
      <dgm:spPr/>
      <dgm:t>
        <a:bodyPr/>
        <a:lstStyle/>
        <a:p>
          <a:endParaRPr lang="en-US"/>
        </a:p>
      </dgm:t>
    </dgm:pt>
    <dgm:pt modelId="{9E8363B3-9773-47EC-A904-F29285243618}" type="pres">
      <dgm:prSet presAssocID="{87AAAAE9-2741-4D1B-AB79-B1C165959A8E}" presName="composite" presStyleCnt="0"/>
      <dgm:spPr/>
    </dgm:pt>
    <dgm:pt modelId="{71EBC3BB-E0BF-4D36-AE0E-3CD5A5A7817D}" type="pres">
      <dgm:prSet presAssocID="{87AAAAE9-2741-4D1B-AB79-B1C165959A8E}" presName="parentText" presStyleLbl="alignNode1" presStyleIdx="0" presStyleCnt="4">
        <dgm:presLayoutVars>
          <dgm:chMax val="1"/>
          <dgm:bulletEnabled val="1"/>
        </dgm:presLayoutVars>
      </dgm:prSet>
      <dgm:spPr/>
      <dgm:t>
        <a:bodyPr/>
        <a:lstStyle/>
        <a:p>
          <a:endParaRPr lang="en-US"/>
        </a:p>
      </dgm:t>
    </dgm:pt>
    <dgm:pt modelId="{29D6DB16-B987-4ACC-A70E-9460B7FF4762}" type="pres">
      <dgm:prSet presAssocID="{87AAAAE9-2741-4D1B-AB79-B1C165959A8E}" presName="descendantText" presStyleLbl="alignAcc1" presStyleIdx="0" presStyleCnt="4">
        <dgm:presLayoutVars>
          <dgm:bulletEnabled val="1"/>
        </dgm:presLayoutVars>
      </dgm:prSet>
      <dgm:spPr/>
      <dgm:t>
        <a:bodyPr/>
        <a:lstStyle/>
        <a:p>
          <a:endParaRPr lang="en-US"/>
        </a:p>
      </dgm:t>
    </dgm:pt>
    <dgm:pt modelId="{8C9E9EA3-C2F6-4B97-BA04-11AA660E2BA7}" type="pres">
      <dgm:prSet presAssocID="{52B54C17-350F-48BF-A9CC-6D785561C793}" presName="sp" presStyleCnt="0"/>
      <dgm:spPr/>
    </dgm:pt>
    <dgm:pt modelId="{73E3A1E5-1742-42D1-857A-EB193AA4A7CE}" type="pres">
      <dgm:prSet presAssocID="{3563D982-E69D-4809-9772-95096D1F7A10}" presName="composite" presStyleCnt="0"/>
      <dgm:spPr/>
    </dgm:pt>
    <dgm:pt modelId="{7617C4FE-7450-43B8-A2EA-1BF391BC6134}" type="pres">
      <dgm:prSet presAssocID="{3563D982-E69D-4809-9772-95096D1F7A10}" presName="parentText" presStyleLbl="alignNode1" presStyleIdx="1" presStyleCnt="4">
        <dgm:presLayoutVars>
          <dgm:chMax val="1"/>
          <dgm:bulletEnabled val="1"/>
        </dgm:presLayoutVars>
      </dgm:prSet>
      <dgm:spPr/>
      <dgm:t>
        <a:bodyPr/>
        <a:lstStyle/>
        <a:p>
          <a:endParaRPr lang="en-US"/>
        </a:p>
      </dgm:t>
    </dgm:pt>
    <dgm:pt modelId="{BFB9D182-2580-46EA-B718-7F162BF25F62}" type="pres">
      <dgm:prSet presAssocID="{3563D982-E69D-4809-9772-95096D1F7A10}" presName="descendantText" presStyleLbl="alignAcc1" presStyleIdx="1" presStyleCnt="4">
        <dgm:presLayoutVars>
          <dgm:bulletEnabled val="1"/>
        </dgm:presLayoutVars>
      </dgm:prSet>
      <dgm:spPr/>
      <dgm:t>
        <a:bodyPr/>
        <a:lstStyle/>
        <a:p>
          <a:endParaRPr lang="en-US"/>
        </a:p>
      </dgm:t>
    </dgm:pt>
    <dgm:pt modelId="{1A37C60A-CAB2-4F3C-A33B-A4524F29081D}" type="pres">
      <dgm:prSet presAssocID="{F97F0090-9A84-4A79-996D-33E58BCA23B8}" presName="sp" presStyleCnt="0"/>
      <dgm:spPr/>
    </dgm:pt>
    <dgm:pt modelId="{289C70B2-D606-4F16-9B5D-4DDF0A5B3BF6}" type="pres">
      <dgm:prSet presAssocID="{F1C820EF-2C6C-4757-B20D-C11334D97A0A}" presName="composite" presStyleCnt="0"/>
      <dgm:spPr/>
    </dgm:pt>
    <dgm:pt modelId="{15188838-2839-4620-9740-AB22D4F79C49}" type="pres">
      <dgm:prSet presAssocID="{F1C820EF-2C6C-4757-B20D-C11334D97A0A}" presName="parentText" presStyleLbl="alignNode1" presStyleIdx="2" presStyleCnt="4">
        <dgm:presLayoutVars>
          <dgm:chMax val="1"/>
          <dgm:bulletEnabled val="1"/>
        </dgm:presLayoutVars>
      </dgm:prSet>
      <dgm:spPr/>
      <dgm:t>
        <a:bodyPr/>
        <a:lstStyle/>
        <a:p>
          <a:endParaRPr lang="en-US"/>
        </a:p>
      </dgm:t>
    </dgm:pt>
    <dgm:pt modelId="{76E6F404-3D4C-4AE0-80F6-FC9726600EE7}" type="pres">
      <dgm:prSet presAssocID="{F1C820EF-2C6C-4757-B20D-C11334D97A0A}" presName="descendantText" presStyleLbl="alignAcc1" presStyleIdx="2" presStyleCnt="4">
        <dgm:presLayoutVars>
          <dgm:bulletEnabled val="1"/>
        </dgm:presLayoutVars>
      </dgm:prSet>
      <dgm:spPr/>
      <dgm:t>
        <a:bodyPr/>
        <a:lstStyle/>
        <a:p>
          <a:endParaRPr lang="en-US"/>
        </a:p>
      </dgm:t>
    </dgm:pt>
    <dgm:pt modelId="{D0FFDFB3-62FB-491B-98D2-5E6B11C6C753}" type="pres">
      <dgm:prSet presAssocID="{AA5B5F02-50D0-4828-A5E8-E151A5A24B4F}" presName="sp" presStyleCnt="0"/>
      <dgm:spPr/>
    </dgm:pt>
    <dgm:pt modelId="{ED192966-EC9F-44A4-8B99-7F5D59A01C99}" type="pres">
      <dgm:prSet presAssocID="{05F20D30-7BF6-47AA-AF27-18D517AD0F32}" presName="composite" presStyleCnt="0"/>
      <dgm:spPr/>
    </dgm:pt>
    <dgm:pt modelId="{117D6090-F3F4-4ADA-A7C9-B88586964C2F}" type="pres">
      <dgm:prSet presAssocID="{05F20D30-7BF6-47AA-AF27-18D517AD0F32}" presName="parentText" presStyleLbl="alignNode1" presStyleIdx="3" presStyleCnt="4">
        <dgm:presLayoutVars>
          <dgm:chMax val="1"/>
          <dgm:bulletEnabled val="1"/>
        </dgm:presLayoutVars>
      </dgm:prSet>
      <dgm:spPr/>
      <dgm:t>
        <a:bodyPr/>
        <a:lstStyle/>
        <a:p>
          <a:endParaRPr lang="en-US"/>
        </a:p>
      </dgm:t>
    </dgm:pt>
    <dgm:pt modelId="{D6B5F6C9-4EC8-4325-BE57-41FBD2B61F36}" type="pres">
      <dgm:prSet presAssocID="{05F20D30-7BF6-47AA-AF27-18D517AD0F32}" presName="descendantText" presStyleLbl="alignAcc1" presStyleIdx="3" presStyleCnt="4">
        <dgm:presLayoutVars>
          <dgm:bulletEnabled val="1"/>
        </dgm:presLayoutVars>
      </dgm:prSet>
      <dgm:spPr/>
      <dgm:t>
        <a:bodyPr/>
        <a:lstStyle/>
        <a:p>
          <a:endParaRPr lang="en-US"/>
        </a:p>
      </dgm:t>
    </dgm:pt>
  </dgm:ptLst>
  <dgm:cxnLst>
    <dgm:cxn modelId="{AD8549E3-F6BD-4A70-9621-6FDC3C902CD8}" srcId="{2404F5DF-9355-4108-AADE-3E0EDCBFC6CC}" destId="{3563D982-E69D-4809-9772-95096D1F7A10}" srcOrd="1" destOrd="0" parTransId="{7EC4D4BC-FB50-4B94-BBEA-28FFB0752E9A}" sibTransId="{F97F0090-9A84-4A79-996D-33E58BCA23B8}"/>
    <dgm:cxn modelId="{704E6030-8B56-44DC-BDA9-53DF8DE5982D}" type="presOf" srcId="{3563D982-E69D-4809-9772-95096D1F7A10}" destId="{7617C4FE-7450-43B8-A2EA-1BF391BC6134}" srcOrd="0" destOrd="0" presId="urn:microsoft.com/office/officeart/2005/8/layout/chevron2"/>
    <dgm:cxn modelId="{ADD0BE7B-0864-46F6-B353-39EBD311E7D6}" type="presOf" srcId="{F1C820EF-2C6C-4757-B20D-C11334D97A0A}" destId="{15188838-2839-4620-9740-AB22D4F79C49}" srcOrd="0" destOrd="0" presId="urn:microsoft.com/office/officeart/2005/8/layout/chevron2"/>
    <dgm:cxn modelId="{FC2D10A1-1642-4984-ACB8-D4EC44CD7287}" srcId="{2404F5DF-9355-4108-AADE-3E0EDCBFC6CC}" destId="{05F20D30-7BF6-47AA-AF27-18D517AD0F32}" srcOrd="3" destOrd="0" parTransId="{5D66CC3B-0A27-48C4-A235-9D21EA4DC0A9}" sibTransId="{3579807C-B5AA-46C3-9487-5D3674BF26B2}"/>
    <dgm:cxn modelId="{A3641590-B68A-4300-B0D4-D074DF55B815}" type="presOf" srcId="{BFE92C96-2200-4465-8EE7-973761890E0C}" destId="{D6B5F6C9-4EC8-4325-BE57-41FBD2B61F36}" srcOrd="0" destOrd="0" presId="urn:microsoft.com/office/officeart/2005/8/layout/chevron2"/>
    <dgm:cxn modelId="{D7DF4E38-2DB2-4970-B671-4EC54A93D654}" type="presOf" srcId="{829F5001-EF3F-473E-832C-A535337F0D94}" destId="{76E6F404-3D4C-4AE0-80F6-FC9726600EE7}" srcOrd="0" destOrd="0" presId="urn:microsoft.com/office/officeart/2005/8/layout/chevron2"/>
    <dgm:cxn modelId="{AA71CCDC-45F7-45DF-826C-C434552A48D2}" srcId="{2404F5DF-9355-4108-AADE-3E0EDCBFC6CC}" destId="{87AAAAE9-2741-4D1B-AB79-B1C165959A8E}" srcOrd="0" destOrd="0" parTransId="{2C1DC47C-4122-4A85-947C-412541D87A9C}" sibTransId="{52B54C17-350F-48BF-A9CC-6D785561C793}"/>
    <dgm:cxn modelId="{C0D6EFC0-614D-41FC-AD36-BEE5CCD250AD}" type="presOf" srcId="{1C6487EB-74BF-4874-9CE8-A39CCA38F540}" destId="{BFB9D182-2580-46EA-B718-7F162BF25F62}" srcOrd="0" destOrd="0" presId="urn:microsoft.com/office/officeart/2005/8/layout/chevron2"/>
    <dgm:cxn modelId="{21A248D5-E24D-4325-87E3-8FEA03DA46EA}" type="presOf" srcId="{CA380021-1666-4756-B5B0-7349D5FC1306}" destId="{29D6DB16-B987-4ACC-A70E-9460B7FF4762}" srcOrd="0" destOrd="0" presId="urn:microsoft.com/office/officeart/2005/8/layout/chevron2"/>
    <dgm:cxn modelId="{5CE13F73-2541-4AA5-B977-0536D6B50502}" srcId="{05F20D30-7BF6-47AA-AF27-18D517AD0F32}" destId="{BFE92C96-2200-4465-8EE7-973761890E0C}" srcOrd="0" destOrd="0" parTransId="{2AD12C6E-FC43-44C8-A2CF-C038759B51A4}" sibTransId="{0CE66F4D-9712-4D14-9649-63924CB186BE}"/>
    <dgm:cxn modelId="{6E4138C6-F04B-4078-B1F0-C430830F3F87}" type="presOf" srcId="{05F20D30-7BF6-47AA-AF27-18D517AD0F32}" destId="{117D6090-F3F4-4ADA-A7C9-B88586964C2F}" srcOrd="0" destOrd="0" presId="urn:microsoft.com/office/officeart/2005/8/layout/chevron2"/>
    <dgm:cxn modelId="{E78BAE75-6D17-4CE6-91B8-8EC1E023794C}" srcId="{2404F5DF-9355-4108-AADE-3E0EDCBFC6CC}" destId="{F1C820EF-2C6C-4757-B20D-C11334D97A0A}" srcOrd="2" destOrd="0" parTransId="{52DDA9E4-4225-414B-BD00-C3539B6DC87F}" sibTransId="{AA5B5F02-50D0-4828-A5E8-E151A5A24B4F}"/>
    <dgm:cxn modelId="{52E42AC6-2D8D-44F4-956A-B3EA16CE0455}" srcId="{87AAAAE9-2741-4D1B-AB79-B1C165959A8E}" destId="{CA380021-1666-4756-B5B0-7349D5FC1306}" srcOrd="0" destOrd="0" parTransId="{B186E74D-61F9-41EA-9008-7C03BA4CA7CA}" sibTransId="{FAF71B98-10C5-4232-8F5D-C8499A6E75D3}"/>
    <dgm:cxn modelId="{1944649D-4D2C-4F64-B26F-90171964E0F0}" srcId="{F1C820EF-2C6C-4757-B20D-C11334D97A0A}" destId="{829F5001-EF3F-473E-832C-A535337F0D94}" srcOrd="0" destOrd="0" parTransId="{24FD7B61-F165-4B6B-8DB9-9C0A052CEEE4}" sibTransId="{706165DD-9F1F-42E8-9B99-498C13CD1209}"/>
    <dgm:cxn modelId="{C25172F4-2535-4601-9042-196C5089E98A}" type="presOf" srcId="{3476A5E3-5CE8-4084-9023-89F53AB24924}" destId="{BFB9D182-2580-46EA-B718-7F162BF25F62}" srcOrd="0" destOrd="1" presId="urn:microsoft.com/office/officeart/2005/8/layout/chevron2"/>
    <dgm:cxn modelId="{CD1E93AC-21B8-4934-BC7C-6E348B3DCE21}" srcId="{3563D982-E69D-4809-9772-95096D1F7A10}" destId="{1C6487EB-74BF-4874-9CE8-A39CCA38F540}" srcOrd="0" destOrd="0" parTransId="{B7FD4EA5-3E0A-4DA5-B524-E53F7D89CE35}" sibTransId="{F02D18EE-E6B7-4047-862E-3FB3A769BDE6}"/>
    <dgm:cxn modelId="{A9077D13-F062-4B96-AD58-CCFDD5A3908F}" type="presOf" srcId="{2404F5DF-9355-4108-AADE-3E0EDCBFC6CC}" destId="{0969D3F7-749A-4D74-A2E5-04C1346E8FC8}" srcOrd="0" destOrd="0" presId="urn:microsoft.com/office/officeart/2005/8/layout/chevron2"/>
    <dgm:cxn modelId="{64AB44A4-6018-43D0-A956-B73A86ACCE98}" type="presOf" srcId="{87AAAAE9-2741-4D1B-AB79-B1C165959A8E}" destId="{71EBC3BB-E0BF-4D36-AE0E-3CD5A5A7817D}" srcOrd="0" destOrd="0" presId="urn:microsoft.com/office/officeart/2005/8/layout/chevron2"/>
    <dgm:cxn modelId="{2BE9E554-2244-40F2-A9D7-D6806114B230}" srcId="{3563D982-E69D-4809-9772-95096D1F7A10}" destId="{3476A5E3-5CE8-4084-9023-89F53AB24924}" srcOrd="1" destOrd="0" parTransId="{B12AEA8D-3407-402E-A1B5-47083BD16286}" sibTransId="{B9F706E0-3744-47F8-91DF-CF4EF2FF5E61}"/>
    <dgm:cxn modelId="{D6D45756-0D01-475F-959C-3F3250ECB7D6}" type="presParOf" srcId="{0969D3F7-749A-4D74-A2E5-04C1346E8FC8}" destId="{9E8363B3-9773-47EC-A904-F29285243618}" srcOrd="0" destOrd="0" presId="urn:microsoft.com/office/officeart/2005/8/layout/chevron2"/>
    <dgm:cxn modelId="{5091ABAE-0A7B-4AE4-9A1B-4E0EA6C03887}" type="presParOf" srcId="{9E8363B3-9773-47EC-A904-F29285243618}" destId="{71EBC3BB-E0BF-4D36-AE0E-3CD5A5A7817D}" srcOrd="0" destOrd="0" presId="urn:microsoft.com/office/officeart/2005/8/layout/chevron2"/>
    <dgm:cxn modelId="{4C0E64A3-D34B-4EE4-9576-F6B18E615EBE}" type="presParOf" srcId="{9E8363B3-9773-47EC-A904-F29285243618}" destId="{29D6DB16-B987-4ACC-A70E-9460B7FF4762}" srcOrd="1" destOrd="0" presId="urn:microsoft.com/office/officeart/2005/8/layout/chevron2"/>
    <dgm:cxn modelId="{7CCD64B4-54AC-410D-AFC1-0F57159F0883}" type="presParOf" srcId="{0969D3F7-749A-4D74-A2E5-04C1346E8FC8}" destId="{8C9E9EA3-C2F6-4B97-BA04-11AA660E2BA7}" srcOrd="1" destOrd="0" presId="urn:microsoft.com/office/officeart/2005/8/layout/chevron2"/>
    <dgm:cxn modelId="{A73F9841-AF69-4AAB-87C5-0725AB7B67FF}" type="presParOf" srcId="{0969D3F7-749A-4D74-A2E5-04C1346E8FC8}" destId="{73E3A1E5-1742-42D1-857A-EB193AA4A7CE}" srcOrd="2" destOrd="0" presId="urn:microsoft.com/office/officeart/2005/8/layout/chevron2"/>
    <dgm:cxn modelId="{614D065C-F596-4A2D-AA01-A5594757F4BB}" type="presParOf" srcId="{73E3A1E5-1742-42D1-857A-EB193AA4A7CE}" destId="{7617C4FE-7450-43B8-A2EA-1BF391BC6134}" srcOrd="0" destOrd="0" presId="urn:microsoft.com/office/officeart/2005/8/layout/chevron2"/>
    <dgm:cxn modelId="{754CD923-054B-4813-AF01-A434D0F51C91}" type="presParOf" srcId="{73E3A1E5-1742-42D1-857A-EB193AA4A7CE}" destId="{BFB9D182-2580-46EA-B718-7F162BF25F62}" srcOrd="1" destOrd="0" presId="urn:microsoft.com/office/officeart/2005/8/layout/chevron2"/>
    <dgm:cxn modelId="{B30A39B5-E89C-4FD1-BEA5-8177891BBA2E}" type="presParOf" srcId="{0969D3F7-749A-4D74-A2E5-04C1346E8FC8}" destId="{1A37C60A-CAB2-4F3C-A33B-A4524F29081D}" srcOrd="3" destOrd="0" presId="urn:microsoft.com/office/officeart/2005/8/layout/chevron2"/>
    <dgm:cxn modelId="{A6C7E29C-EA7D-45BB-B6AD-74777627439C}" type="presParOf" srcId="{0969D3F7-749A-4D74-A2E5-04C1346E8FC8}" destId="{289C70B2-D606-4F16-9B5D-4DDF0A5B3BF6}" srcOrd="4" destOrd="0" presId="urn:microsoft.com/office/officeart/2005/8/layout/chevron2"/>
    <dgm:cxn modelId="{9020B010-7237-4D67-80F6-69E0223AC97E}" type="presParOf" srcId="{289C70B2-D606-4F16-9B5D-4DDF0A5B3BF6}" destId="{15188838-2839-4620-9740-AB22D4F79C49}" srcOrd="0" destOrd="0" presId="urn:microsoft.com/office/officeart/2005/8/layout/chevron2"/>
    <dgm:cxn modelId="{21F3BFFC-8C38-44DF-9381-6F75D0BDE5B8}" type="presParOf" srcId="{289C70B2-D606-4F16-9B5D-4DDF0A5B3BF6}" destId="{76E6F404-3D4C-4AE0-80F6-FC9726600EE7}" srcOrd="1" destOrd="0" presId="urn:microsoft.com/office/officeart/2005/8/layout/chevron2"/>
    <dgm:cxn modelId="{404E144F-C0CA-43AA-9B8E-D1806C1B46C5}" type="presParOf" srcId="{0969D3F7-749A-4D74-A2E5-04C1346E8FC8}" destId="{D0FFDFB3-62FB-491B-98D2-5E6B11C6C753}" srcOrd="5" destOrd="0" presId="urn:microsoft.com/office/officeart/2005/8/layout/chevron2"/>
    <dgm:cxn modelId="{2E3DB7CC-B0E5-48B0-8575-44B46B2D0774}" type="presParOf" srcId="{0969D3F7-749A-4D74-A2E5-04C1346E8FC8}" destId="{ED192966-EC9F-44A4-8B99-7F5D59A01C99}" srcOrd="6" destOrd="0" presId="urn:microsoft.com/office/officeart/2005/8/layout/chevron2"/>
    <dgm:cxn modelId="{105BC87D-4BED-4FFB-84E5-CF3E36450E1D}" type="presParOf" srcId="{ED192966-EC9F-44A4-8B99-7F5D59A01C99}" destId="{117D6090-F3F4-4ADA-A7C9-B88586964C2F}" srcOrd="0" destOrd="0" presId="urn:microsoft.com/office/officeart/2005/8/layout/chevron2"/>
    <dgm:cxn modelId="{C32DF387-299F-42E6-9241-46C7CA4A362E}" type="presParOf" srcId="{ED192966-EC9F-44A4-8B99-7F5D59A01C99}" destId="{D6B5F6C9-4EC8-4325-BE57-41FBD2B61F3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D3B952-566E-4B65-83D1-59F738BFD205}" type="doc">
      <dgm:prSet loTypeId="urn:microsoft.com/office/officeart/2005/8/layout/cycle3" loCatId="cycle" qsTypeId="urn:microsoft.com/office/officeart/2005/8/quickstyle/simple1" qsCatId="simple" csTypeId="urn:microsoft.com/office/officeart/2018/5/colors/Iconchunking_neutralbg_colorful2" csCatId="colorful" phldr="1"/>
      <dgm:spPr/>
      <dgm:t>
        <a:bodyPr/>
        <a:lstStyle/>
        <a:p>
          <a:endParaRPr lang="en-US"/>
        </a:p>
      </dgm:t>
    </dgm:pt>
    <dgm:pt modelId="{6F949D47-9A6F-4138-9348-B18374B93EC3}">
      <dgm:prSet phldrT="[Text]" phldr="0"/>
      <dgm:spPr/>
      <dgm:t>
        <a:bodyPr/>
        <a:lstStyle/>
        <a:p>
          <a:r>
            <a:rPr lang="en-US">
              <a:latin typeface="Impact" panose="020B0806030902050204"/>
            </a:rPr>
            <a:t>Physical</a:t>
          </a:r>
          <a:endParaRPr lang="en-US"/>
        </a:p>
      </dgm:t>
    </dgm:pt>
    <dgm:pt modelId="{2984D257-D42C-4A92-A5E4-BCAD5D3E8C47}" type="parTrans" cxnId="{52D08495-0B9E-4C78-983C-EBD863ACF23C}">
      <dgm:prSet/>
      <dgm:spPr/>
      <dgm:t>
        <a:bodyPr/>
        <a:lstStyle/>
        <a:p>
          <a:endParaRPr lang="en-US"/>
        </a:p>
      </dgm:t>
    </dgm:pt>
    <dgm:pt modelId="{147DF846-4955-40BA-8CEE-005632AB760C}" type="sibTrans" cxnId="{52D08495-0B9E-4C78-983C-EBD863ACF23C}">
      <dgm:prSet/>
      <dgm:spPr/>
      <dgm:t>
        <a:bodyPr/>
        <a:lstStyle/>
        <a:p>
          <a:endParaRPr lang="en-US"/>
        </a:p>
      </dgm:t>
    </dgm:pt>
    <dgm:pt modelId="{E173BF87-CF8F-4B33-9E70-8DE48AB01095}">
      <dgm:prSet phldrT="[Text]" phldr="0"/>
      <dgm:spPr/>
      <dgm:t>
        <a:bodyPr/>
        <a:lstStyle/>
        <a:p>
          <a:r>
            <a:rPr lang="en-US">
              <a:latin typeface="Impact" panose="020B0806030902050204"/>
            </a:rPr>
            <a:t>Moral</a:t>
          </a:r>
          <a:endParaRPr lang="en-US"/>
        </a:p>
      </dgm:t>
    </dgm:pt>
    <dgm:pt modelId="{BF3C1723-5EE8-4AF8-B2C7-DF6F0292EF3F}" type="parTrans" cxnId="{78BB71B0-FE91-49AE-B40D-EB0D5D175A0C}">
      <dgm:prSet/>
      <dgm:spPr/>
      <dgm:t>
        <a:bodyPr/>
        <a:lstStyle/>
        <a:p>
          <a:endParaRPr lang="en-US"/>
        </a:p>
      </dgm:t>
    </dgm:pt>
    <dgm:pt modelId="{DDD907D4-7466-4B4D-B545-F4EAC3D2CFEE}" type="sibTrans" cxnId="{78BB71B0-FE91-49AE-B40D-EB0D5D175A0C}">
      <dgm:prSet/>
      <dgm:spPr/>
      <dgm:t>
        <a:bodyPr/>
        <a:lstStyle/>
        <a:p>
          <a:endParaRPr lang="en-US"/>
        </a:p>
      </dgm:t>
    </dgm:pt>
    <dgm:pt modelId="{7B97C5B9-D899-4070-B9E3-AE5928713491}">
      <dgm:prSet phldrT="[Text]" phldr="0"/>
      <dgm:spPr/>
      <dgm:t>
        <a:bodyPr/>
        <a:lstStyle/>
        <a:p>
          <a:r>
            <a:rPr lang="en-US">
              <a:latin typeface="Impact" panose="020B0806030902050204"/>
            </a:rPr>
            <a:t>Psychological</a:t>
          </a:r>
          <a:endParaRPr lang="en-US"/>
        </a:p>
      </dgm:t>
    </dgm:pt>
    <dgm:pt modelId="{BFCBF4E4-98B8-4D9B-B91B-C4108D619C0E}" type="parTrans" cxnId="{EB940133-6A07-4C16-8AF7-17BA0A07784F}">
      <dgm:prSet/>
      <dgm:spPr/>
      <dgm:t>
        <a:bodyPr/>
        <a:lstStyle/>
        <a:p>
          <a:endParaRPr lang="en-US"/>
        </a:p>
      </dgm:t>
    </dgm:pt>
    <dgm:pt modelId="{8D5FECFB-C9F3-44E7-9149-BB3362D71E4B}" type="sibTrans" cxnId="{EB940133-6A07-4C16-8AF7-17BA0A07784F}">
      <dgm:prSet/>
      <dgm:spPr/>
      <dgm:t>
        <a:bodyPr/>
        <a:lstStyle/>
        <a:p>
          <a:endParaRPr lang="en-US"/>
        </a:p>
      </dgm:t>
    </dgm:pt>
    <dgm:pt modelId="{3ABE862B-A4DB-4ADA-954A-1FA838924813}">
      <dgm:prSet phldrT="[Text]" phldr="0"/>
      <dgm:spPr/>
      <dgm:t>
        <a:bodyPr/>
        <a:lstStyle/>
        <a:p>
          <a:r>
            <a:rPr lang="en-US">
              <a:latin typeface="Impact" panose="020B0806030902050204"/>
            </a:rPr>
            <a:t>Social</a:t>
          </a:r>
          <a:endParaRPr lang="en-US"/>
        </a:p>
      </dgm:t>
    </dgm:pt>
    <dgm:pt modelId="{131967AB-D2AD-4D28-A189-AB3D47308B06}" type="parTrans" cxnId="{A8E184EA-2123-407C-ACF7-8149109F68EA}">
      <dgm:prSet/>
      <dgm:spPr/>
      <dgm:t>
        <a:bodyPr/>
        <a:lstStyle/>
        <a:p>
          <a:endParaRPr lang="en-US"/>
        </a:p>
      </dgm:t>
    </dgm:pt>
    <dgm:pt modelId="{D9CA8994-11BE-416A-B257-5498E5CBAD51}" type="sibTrans" cxnId="{A8E184EA-2123-407C-ACF7-8149109F68EA}">
      <dgm:prSet/>
      <dgm:spPr/>
      <dgm:t>
        <a:bodyPr/>
        <a:lstStyle/>
        <a:p>
          <a:endParaRPr lang="en-US"/>
        </a:p>
      </dgm:t>
    </dgm:pt>
    <dgm:pt modelId="{8917809D-0EF8-484F-BDAB-F957BC13B32F}" type="pres">
      <dgm:prSet presAssocID="{E6D3B952-566E-4B65-83D1-59F738BFD205}" presName="Name0" presStyleCnt="0">
        <dgm:presLayoutVars>
          <dgm:dir/>
          <dgm:resizeHandles val="exact"/>
        </dgm:presLayoutVars>
      </dgm:prSet>
      <dgm:spPr/>
      <dgm:t>
        <a:bodyPr/>
        <a:lstStyle/>
        <a:p>
          <a:endParaRPr lang="en-US"/>
        </a:p>
      </dgm:t>
    </dgm:pt>
    <dgm:pt modelId="{CF7800CA-0DCD-4035-B0AF-2AFE66CD03A5}" type="pres">
      <dgm:prSet presAssocID="{E6D3B952-566E-4B65-83D1-59F738BFD205}" presName="cycle" presStyleCnt="0"/>
      <dgm:spPr/>
    </dgm:pt>
    <dgm:pt modelId="{A6E7F640-D064-4F65-BAE4-DBDA054C238A}" type="pres">
      <dgm:prSet presAssocID="{6F949D47-9A6F-4138-9348-B18374B93EC3}" presName="nodeFirstNode" presStyleLbl="node1" presStyleIdx="0" presStyleCnt="4">
        <dgm:presLayoutVars>
          <dgm:bulletEnabled val="1"/>
        </dgm:presLayoutVars>
      </dgm:prSet>
      <dgm:spPr/>
      <dgm:t>
        <a:bodyPr/>
        <a:lstStyle/>
        <a:p>
          <a:endParaRPr lang="en-US"/>
        </a:p>
      </dgm:t>
    </dgm:pt>
    <dgm:pt modelId="{08397AEA-5056-4197-AB6D-4B21F02A19A3}" type="pres">
      <dgm:prSet presAssocID="{147DF846-4955-40BA-8CEE-005632AB760C}" presName="sibTransFirstNode" presStyleLbl="bgShp" presStyleIdx="0" presStyleCnt="1"/>
      <dgm:spPr/>
      <dgm:t>
        <a:bodyPr/>
        <a:lstStyle/>
        <a:p>
          <a:endParaRPr lang="en-US"/>
        </a:p>
      </dgm:t>
    </dgm:pt>
    <dgm:pt modelId="{EB22DC07-3103-44B6-B9BD-093FD296E0A6}" type="pres">
      <dgm:prSet presAssocID="{E173BF87-CF8F-4B33-9E70-8DE48AB01095}" presName="nodeFollowingNodes" presStyleLbl="node1" presStyleIdx="1" presStyleCnt="4">
        <dgm:presLayoutVars>
          <dgm:bulletEnabled val="1"/>
        </dgm:presLayoutVars>
      </dgm:prSet>
      <dgm:spPr/>
      <dgm:t>
        <a:bodyPr/>
        <a:lstStyle/>
        <a:p>
          <a:endParaRPr lang="en-US"/>
        </a:p>
      </dgm:t>
    </dgm:pt>
    <dgm:pt modelId="{4AB18C52-FC4C-4A70-A79C-80F7D1741F90}" type="pres">
      <dgm:prSet presAssocID="{7B97C5B9-D899-4070-B9E3-AE5928713491}" presName="nodeFollowingNodes" presStyleLbl="node1" presStyleIdx="2" presStyleCnt="4">
        <dgm:presLayoutVars>
          <dgm:bulletEnabled val="1"/>
        </dgm:presLayoutVars>
      </dgm:prSet>
      <dgm:spPr/>
      <dgm:t>
        <a:bodyPr/>
        <a:lstStyle/>
        <a:p>
          <a:endParaRPr lang="en-US"/>
        </a:p>
      </dgm:t>
    </dgm:pt>
    <dgm:pt modelId="{E22D04EA-E539-41D1-A51E-56DF68B4BDF3}" type="pres">
      <dgm:prSet presAssocID="{3ABE862B-A4DB-4ADA-954A-1FA838924813}" presName="nodeFollowingNodes" presStyleLbl="node1" presStyleIdx="3" presStyleCnt="4">
        <dgm:presLayoutVars>
          <dgm:bulletEnabled val="1"/>
        </dgm:presLayoutVars>
      </dgm:prSet>
      <dgm:spPr/>
      <dgm:t>
        <a:bodyPr/>
        <a:lstStyle/>
        <a:p>
          <a:endParaRPr lang="en-US"/>
        </a:p>
      </dgm:t>
    </dgm:pt>
  </dgm:ptLst>
  <dgm:cxnLst>
    <dgm:cxn modelId="{4A012ACD-F960-418D-A920-398677479197}" type="presOf" srcId="{E173BF87-CF8F-4B33-9E70-8DE48AB01095}" destId="{EB22DC07-3103-44B6-B9BD-093FD296E0A6}" srcOrd="0" destOrd="0" presId="urn:microsoft.com/office/officeart/2005/8/layout/cycle3"/>
    <dgm:cxn modelId="{EB940133-6A07-4C16-8AF7-17BA0A07784F}" srcId="{E6D3B952-566E-4B65-83D1-59F738BFD205}" destId="{7B97C5B9-D899-4070-B9E3-AE5928713491}" srcOrd="2" destOrd="0" parTransId="{BFCBF4E4-98B8-4D9B-B91B-C4108D619C0E}" sibTransId="{8D5FECFB-C9F3-44E7-9149-BB3362D71E4B}"/>
    <dgm:cxn modelId="{52D08495-0B9E-4C78-983C-EBD863ACF23C}" srcId="{E6D3B952-566E-4B65-83D1-59F738BFD205}" destId="{6F949D47-9A6F-4138-9348-B18374B93EC3}" srcOrd="0" destOrd="0" parTransId="{2984D257-D42C-4A92-A5E4-BCAD5D3E8C47}" sibTransId="{147DF846-4955-40BA-8CEE-005632AB760C}"/>
    <dgm:cxn modelId="{1FEE7D03-2770-4C62-ADDF-A22303A24624}" type="presOf" srcId="{7B97C5B9-D899-4070-B9E3-AE5928713491}" destId="{4AB18C52-FC4C-4A70-A79C-80F7D1741F90}" srcOrd="0" destOrd="0" presId="urn:microsoft.com/office/officeart/2005/8/layout/cycle3"/>
    <dgm:cxn modelId="{348FFF25-AFD6-4007-A01A-19006677E17D}" type="presOf" srcId="{6F949D47-9A6F-4138-9348-B18374B93EC3}" destId="{A6E7F640-D064-4F65-BAE4-DBDA054C238A}" srcOrd="0" destOrd="0" presId="urn:microsoft.com/office/officeart/2005/8/layout/cycle3"/>
    <dgm:cxn modelId="{FF20B7F8-0C64-4D97-BA1E-94BE060731C7}" type="presOf" srcId="{147DF846-4955-40BA-8CEE-005632AB760C}" destId="{08397AEA-5056-4197-AB6D-4B21F02A19A3}" srcOrd="0" destOrd="0" presId="urn:microsoft.com/office/officeart/2005/8/layout/cycle3"/>
    <dgm:cxn modelId="{2738B35D-B05F-494D-B018-CB8E78A22FBC}" type="presOf" srcId="{E6D3B952-566E-4B65-83D1-59F738BFD205}" destId="{8917809D-0EF8-484F-BDAB-F957BC13B32F}" srcOrd="0" destOrd="0" presId="urn:microsoft.com/office/officeart/2005/8/layout/cycle3"/>
    <dgm:cxn modelId="{B5495823-978D-4555-B77F-662CF0B9954A}" type="presOf" srcId="{3ABE862B-A4DB-4ADA-954A-1FA838924813}" destId="{E22D04EA-E539-41D1-A51E-56DF68B4BDF3}" srcOrd="0" destOrd="0" presId="urn:microsoft.com/office/officeart/2005/8/layout/cycle3"/>
    <dgm:cxn modelId="{78BB71B0-FE91-49AE-B40D-EB0D5D175A0C}" srcId="{E6D3B952-566E-4B65-83D1-59F738BFD205}" destId="{E173BF87-CF8F-4B33-9E70-8DE48AB01095}" srcOrd="1" destOrd="0" parTransId="{BF3C1723-5EE8-4AF8-B2C7-DF6F0292EF3F}" sibTransId="{DDD907D4-7466-4B4D-B545-F4EAC3D2CFEE}"/>
    <dgm:cxn modelId="{A8E184EA-2123-407C-ACF7-8149109F68EA}" srcId="{E6D3B952-566E-4B65-83D1-59F738BFD205}" destId="{3ABE862B-A4DB-4ADA-954A-1FA838924813}" srcOrd="3" destOrd="0" parTransId="{131967AB-D2AD-4D28-A189-AB3D47308B06}" sibTransId="{D9CA8994-11BE-416A-B257-5498E5CBAD51}"/>
    <dgm:cxn modelId="{DB7603D8-C010-4254-BFE5-DED813D0AB0C}" type="presParOf" srcId="{8917809D-0EF8-484F-BDAB-F957BC13B32F}" destId="{CF7800CA-0DCD-4035-B0AF-2AFE66CD03A5}" srcOrd="0" destOrd="0" presId="urn:microsoft.com/office/officeart/2005/8/layout/cycle3"/>
    <dgm:cxn modelId="{EA6027CE-7AF1-42A6-A619-2B788D3BB3DA}" type="presParOf" srcId="{CF7800CA-0DCD-4035-B0AF-2AFE66CD03A5}" destId="{A6E7F640-D064-4F65-BAE4-DBDA054C238A}" srcOrd="0" destOrd="0" presId="urn:microsoft.com/office/officeart/2005/8/layout/cycle3"/>
    <dgm:cxn modelId="{A4D09A5C-3AEA-4C7A-84F1-D251DE6ECDF2}" type="presParOf" srcId="{CF7800CA-0DCD-4035-B0AF-2AFE66CD03A5}" destId="{08397AEA-5056-4197-AB6D-4B21F02A19A3}" srcOrd="1" destOrd="0" presId="urn:microsoft.com/office/officeart/2005/8/layout/cycle3"/>
    <dgm:cxn modelId="{E74C76C3-359F-4FD9-9E14-F692D9161C55}" type="presParOf" srcId="{CF7800CA-0DCD-4035-B0AF-2AFE66CD03A5}" destId="{EB22DC07-3103-44B6-B9BD-093FD296E0A6}" srcOrd="2" destOrd="0" presId="urn:microsoft.com/office/officeart/2005/8/layout/cycle3"/>
    <dgm:cxn modelId="{CB551490-4AD0-493A-BF06-7D06B4CA449C}" type="presParOf" srcId="{CF7800CA-0DCD-4035-B0AF-2AFE66CD03A5}" destId="{4AB18C52-FC4C-4A70-A79C-80F7D1741F90}" srcOrd="3" destOrd="0" presId="urn:microsoft.com/office/officeart/2005/8/layout/cycle3"/>
    <dgm:cxn modelId="{4057A86A-7672-4B78-97A1-E20D60F1E7CD}" type="presParOf" srcId="{CF7800CA-0DCD-4035-B0AF-2AFE66CD03A5}" destId="{E22D04EA-E539-41D1-A51E-56DF68B4BDF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8D3E-7E05-439D-9843-40E589054F4F}">
      <dsp:nvSpPr>
        <dsp:cNvPr id="0" name=""/>
        <dsp:cNvSpPr/>
      </dsp:nvSpPr>
      <dsp:spPr>
        <a:xfrm>
          <a:off x="0" y="0"/>
          <a:ext cx="2406364" cy="4495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a:solidFill>
                <a:schemeClr val="tx1"/>
              </a:solidFill>
              <a:latin typeface="Arial" panose="020B0604020202020204" pitchFamily="34" charset="0"/>
              <a:cs typeface="Arial" panose="020B0604020202020204" pitchFamily="34" charset="0"/>
            </a:rPr>
            <a:t>Fight</a:t>
          </a:r>
        </a:p>
      </dsp:txBody>
      <dsp:txXfrm>
        <a:off x="0" y="0"/>
        <a:ext cx="2406364" cy="1348740"/>
      </dsp:txXfrm>
    </dsp:sp>
    <dsp:sp modelId="{972CC333-F6F1-4D58-942E-51AB3DD68CEA}">
      <dsp:nvSpPr>
        <dsp:cNvPr id="0" name=""/>
        <dsp:cNvSpPr/>
      </dsp:nvSpPr>
      <dsp:spPr>
        <a:xfrm>
          <a:off x="241561" y="135005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Escalate defense or offense</a:t>
          </a:r>
        </a:p>
      </dsp:txBody>
      <dsp:txXfrm>
        <a:off x="281264" y="1389760"/>
        <a:ext cx="1845685" cy="1276139"/>
      </dsp:txXfrm>
    </dsp:sp>
    <dsp:sp modelId="{17ED26FB-7627-4B1D-883F-BA7CAC94AA72}">
      <dsp:nvSpPr>
        <dsp:cNvPr id="0" name=""/>
        <dsp:cNvSpPr/>
      </dsp:nvSpPr>
      <dsp:spPr>
        <a:xfrm>
          <a:off x="241561" y="291414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a:solidFill>
                <a:schemeClr val="tx1"/>
              </a:solidFill>
              <a:latin typeface="Arial" panose="020B0604020202020204" pitchFamily="34" charset="0"/>
              <a:cs typeface="Arial" panose="020B0604020202020204" pitchFamily="34" charset="0"/>
            </a:rPr>
            <a:t>Confront the threat</a:t>
          </a:r>
        </a:p>
      </dsp:txBody>
      <dsp:txXfrm>
        <a:off x="281264" y="2953850"/>
        <a:ext cx="1845685" cy="1276139"/>
      </dsp:txXfrm>
    </dsp:sp>
    <dsp:sp modelId="{EE2C2BC7-27F7-45F2-B50D-8149B2301C45}">
      <dsp:nvSpPr>
        <dsp:cNvPr id="0" name=""/>
        <dsp:cNvSpPr/>
      </dsp:nvSpPr>
      <dsp:spPr>
        <a:xfrm>
          <a:off x="2587767" y="0"/>
          <a:ext cx="2406364" cy="4495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a:solidFill>
                <a:schemeClr val="tx1"/>
              </a:solidFill>
              <a:latin typeface="Arial" panose="020B0604020202020204" pitchFamily="34" charset="0"/>
              <a:cs typeface="Arial" panose="020B0604020202020204" pitchFamily="34" charset="0"/>
            </a:rPr>
            <a:t>Flight</a:t>
          </a:r>
        </a:p>
      </dsp:txBody>
      <dsp:txXfrm>
        <a:off x="2587767" y="0"/>
        <a:ext cx="2406364" cy="1348740"/>
      </dsp:txXfrm>
    </dsp:sp>
    <dsp:sp modelId="{A682272C-495A-4B04-8D16-71995E79F67F}">
      <dsp:nvSpPr>
        <dsp:cNvPr id="0" name=""/>
        <dsp:cNvSpPr/>
      </dsp:nvSpPr>
      <dsp:spPr>
        <a:xfrm>
          <a:off x="2828403" y="135005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Avoid the threat</a:t>
          </a:r>
        </a:p>
      </dsp:txBody>
      <dsp:txXfrm>
        <a:off x="2868106" y="1389760"/>
        <a:ext cx="1845685" cy="1276139"/>
      </dsp:txXfrm>
    </dsp:sp>
    <dsp:sp modelId="{35806697-1522-4CDA-AD84-60AE8AD817B6}">
      <dsp:nvSpPr>
        <dsp:cNvPr id="0" name=""/>
        <dsp:cNvSpPr/>
      </dsp:nvSpPr>
      <dsp:spPr>
        <a:xfrm>
          <a:off x="2828403" y="291414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a:solidFill>
                <a:schemeClr val="tx1"/>
              </a:solidFill>
              <a:latin typeface="Arial" panose="020B0604020202020204" pitchFamily="34" charset="0"/>
              <a:cs typeface="Arial" panose="020B0604020202020204" pitchFamily="34" charset="0"/>
            </a:rPr>
            <a:t>Run or escape</a:t>
          </a:r>
        </a:p>
      </dsp:txBody>
      <dsp:txXfrm>
        <a:off x="2868106" y="2953850"/>
        <a:ext cx="1845685" cy="1276139"/>
      </dsp:txXfrm>
    </dsp:sp>
    <dsp:sp modelId="{6CCB6C7E-903F-44B9-8288-D2538EAE7E53}">
      <dsp:nvSpPr>
        <dsp:cNvPr id="0" name=""/>
        <dsp:cNvSpPr/>
      </dsp:nvSpPr>
      <dsp:spPr>
        <a:xfrm>
          <a:off x="5174609" y="0"/>
          <a:ext cx="2406364" cy="4495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solidFill>
                <a:schemeClr val="tx1"/>
              </a:solidFill>
              <a:latin typeface="Arial" panose="020B0604020202020204" pitchFamily="34" charset="0"/>
              <a:cs typeface="Arial" panose="020B0604020202020204" pitchFamily="34" charset="0"/>
            </a:rPr>
            <a:t>Freeze</a:t>
          </a:r>
        </a:p>
      </dsp:txBody>
      <dsp:txXfrm>
        <a:off x="5174609" y="0"/>
        <a:ext cx="2406364" cy="1348740"/>
      </dsp:txXfrm>
    </dsp:sp>
    <dsp:sp modelId="{44F96F5B-7879-4CF6-A9DA-4991C424A908}">
      <dsp:nvSpPr>
        <dsp:cNvPr id="0" name=""/>
        <dsp:cNvSpPr/>
      </dsp:nvSpPr>
      <dsp:spPr>
        <a:xfrm>
          <a:off x="5415245" y="135005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Paralyzed by shock or fear</a:t>
          </a:r>
        </a:p>
      </dsp:txBody>
      <dsp:txXfrm>
        <a:off x="5454948" y="1389760"/>
        <a:ext cx="1845685" cy="1276139"/>
      </dsp:txXfrm>
    </dsp:sp>
    <dsp:sp modelId="{3F03C223-98F5-4419-8540-53FF840EE687}">
      <dsp:nvSpPr>
        <dsp:cNvPr id="0" name=""/>
        <dsp:cNvSpPr/>
      </dsp:nvSpPr>
      <dsp:spPr>
        <a:xfrm>
          <a:off x="5415245" y="2914147"/>
          <a:ext cx="1925091" cy="13555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a:solidFill>
                <a:schemeClr val="tx1"/>
              </a:solidFill>
              <a:latin typeface="Arial" panose="020B0604020202020204" pitchFamily="34" charset="0"/>
              <a:cs typeface="Arial" panose="020B0604020202020204" pitchFamily="34" charset="0"/>
            </a:rPr>
            <a:t>Retreat within, collapse, or dissociate</a:t>
          </a:r>
        </a:p>
      </dsp:txBody>
      <dsp:txXfrm>
        <a:off x="5454948" y="2953850"/>
        <a:ext cx="1845685" cy="1276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C3BB-E0BF-4D36-AE0E-3CD5A5A7817D}">
      <dsp:nvSpPr>
        <dsp:cNvPr id="0" name=""/>
        <dsp:cNvSpPr/>
      </dsp:nvSpPr>
      <dsp:spPr>
        <a:xfrm rot="5400000">
          <a:off x="-193899" y="195848"/>
          <a:ext cx="1292660" cy="90486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a:latin typeface="Corbel" panose="020B0503020204020204"/>
            </a:rPr>
            <a:t>Realize</a:t>
          </a:r>
          <a:endParaRPr lang="en-US" sz="1600" b="0" i="0" u="none" strike="noStrike" kern="1200" cap="none" baseline="0" noProof="0">
            <a:solidFill>
              <a:srgbClr val="010000"/>
            </a:solidFill>
            <a:latin typeface="Corbel"/>
          </a:endParaRPr>
        </a:p>
      </dsp:txBody>
      <dsp:txXfrm rot="-5400000">
        <a:off x="0" y="454380"/>
        <a:ext cx="904862" cy="387798"/>
      </dsp:txXfrm>
    </dsp:sp>
    <dsp:sp modelId="{29D6DB16-B987-4ACC-A70E-9460B7FF4762}">
      <dsp:nvSpPr>
        <dsp:cNvPr id="0" name=""/>
        <dsp:cNvSpPr/>
      </dsp:nvSpPr>
      <dsp:spPr>
        <a:xfrm rot="5400000">
          <a:off x="4151429" y="-3244617"/>
          <a:ext cx="840229" cy="733336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orbel" panose="020B0503020204020204"/>
            </a:rPr>
            <a:t>The prevalence of trauma and ACEs</a:t>
          </a:r>
          <a:endParaRPr lang="en-US" sz="2400" kern="1200"/>
        </a:p>
      </dsp:txBody>
      <dsp:txXfrm rot="-5400000">
        <a:off x="904863" y="42966"/>
        <a:ext cx="7292346" cy="758195"/>
      </dsp:txXfrm>
    </dsp:sp>
    <dsp:sp modelId="{7617C4FE-7450-43B8-A2EA-1BF391BC6134}">
      <dsp:nvSpPr>
        <dsp:cNvPr id="0" name=""/>
        <dsp:cNvSpPr/>
      </dsp:nvSpPr>
      <dsp:spPr>
        <a:xfrm rot="5400000">
          <a:off x="-193899" y="1342295"/>
          <a:ext cx="1292660" cy="90486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Corbel" panose="020B0503020204020204"/>
            </a:rPr>
            <a:t>Recognize</a:t>
          </a:r>
          <a:endParaRPr lang="en-US" sz="1600" kern="1200"/>
        </a:p>
      </dsp:txBody>
      <dsp:txXfrm rot="-5400000">
        <a:off x="0" y="1600827"/>
        <a:ext cx="904862" cy="387798"/>
      </dsp:txXfrm>
    </dsp:sp>
    <dsp:sp modelId="{BFB9D182-2580-46EA-B718-7F162BF25F62}">
      <dsp:nvSpPr>
        <dsp:cNvPr id="0" name=""/>
        <dsp:cNvSpPr/>
      </dsp:nvSpPr>
      <dsp:spPr>
        <a:xfrm rot="5400000">
          <a:off x="4151429" y="-2098170"/>
          <a:ext cx="840229" cy="733336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orbel" panose="020B0503020204020204"/>
            </a:rPr>
            <a:t>Trauma can affect ability to cope</a:t>
          </a:r>
          <a:endParaRPr lang="en-US" sz="2400" kern="1200"/>
        </a:p>
        <a:p>
          <a:pPr marL="228600" lvl="1" indent="-228600" algn="l" defTabSz="1066800" rtl="0">
            <a:lnSpc>
              <a:spcPct val="90000"/>
            </a:lnSpc>
            <a:spcBef>
              <a:spcPct val="0"/>
            </a:spcBef>
            <a:spcAft>
              <a:spcPct val="15000"/>
            </a:spcAft>
            <a:buChar char="••"/>
          </a:pPr>
          <a:r>
            <a:rPr lang="en-US" sz="2400" kern="1200">
              <a:latin typeface="Corbel" panose="020B0503020204020204"/>
            </a:rPr>
            <a:t>Interferes with our beliefs</a:t>
          </a:r>
          <a:endParaRPr lang="en-US" sz="2400" kern="1200"/>
        </a:p>
      </dsp:txBody>
      <dsp:txXfrm rot="-5400000">
        <a:off x="904863" y="1189413"/>
        <a:ext cx="7292346" cy="758195"/>
      </dsp:txXfrm>
    </dsp:sp>
    <dsp:sp modelId="{15188838-2839-4620-9740-AB22D4F79C49}">
      <dsp:nvSpPr>
        <dsp:cNvPr id="0" name=""/>
        <dsp:cNvSpPr/>
      </dsp:nvSpPr>
      <dsp:spPr>
        <a:xfrm rot="5400000">
          <a:off x="-193899" y="2488742"/>
          <a:ext cx="1292660" cy="90486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Corbel" panose="020B0503020204020204"/>
            </a:rPr>
            <a:t>Responds</a:t>
          </a:r>
          <a:endParaRPr lang="en-US" sz="1600" kern="1200"/>
        </a:p>
      </dsp:txBody>
      <dsp:txXfrm rot="-5400000">
        <a:off x="0" y="2747274"/>
        <a:ext cx="904862" cy="387798"/>
      </dsp:txXfrm>
    </dsp:sp>
    <dsp:sp modelId="{76E6F404-3D4C-4AE0-80F6-FC9726600EE7}">
      <dsp:nvSpPr>
        <dsp:cNvPr id="0" name=""/>
        <dsp:cNvSpPr/>
      </dsp:nvSpPr>
      <dsp:spPr>
        <a:xfrm rot="5400000">
          <a:off x="4151429" y="-951723"/>
          <a:ext cx="840229" cy="733336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solidFill>
                <a:schemeClr val="tx1"/>
              </a:solidFill>
              <a:latin typeface="Corbel" panose="020B0503020204020204"/>
            </a:rPr>
            <a:t>Infusing</a:t>
          </a:r>
          <a:r>
            <a:rPr lang="en-US" sz="2400" kern="1200">
              <a:solidFill>
                <a:schemeClr val="tx1"/>
              </a:solidFill>
            </a:rPr>
            <a:t> knowledge about trauma and recovery into policies, procedures, and practices</a:t>
          </a:r>
          <a:endParaRPr lang="en-US" sz="2400" kern="1200"/>
        </a:p>
      </dsp:txBody>
      <dsp:txXfrm rot="-5400000">
        <a:off x="904863" y="2335860"/>
        <a:ext cx="7292346" cy="758195"/>
      </dsp:txXfrm>
    </dsp:sp>
    <dsp:sp modelId="{117D6090-F3F4-4ADA-A7C9-B88586964C2F}">
      <dsp:nvSpPr>
        <dsp:cNvPr id="0" name=""/>
        <dsp:cNvSpPr/>
      </dsp:nvSpPr>
      <dsp:spPr>
        <a:xfrm rot="5400000">
          <a:off x="-193899" y="3635189"/>
          <a:ext cx="1292660" cy="90486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Corbel" panose="020B0503020204020204"/>
            </a:rPr>
            <a:t>Resists</a:t>
          </a:r>
        </a:p>
      </dsp:txBody>
      <dsp:txXfrm rot="-5400000">
        <a:off x="0" y="3893721"/>
        <a:ext cx="904862" cy="387798"/>
      </dsp:txXfrm>
    </dsp:sp>
    <dsp:sp modelId="{D6B5F6C9-4EC8-4325-BE57-41FBD2B61F36}">
      <dsp:nvSpPr>
        <dsp:cNvPr id="0" name=""/>
        <dsp:cNvSpPr/>
      </dsp:nvSpPr>
      <dsp:spPr>
        <a:xfrm rot="5400000">
          <a:off x="4151429" y="194723"/>
          <a:ext cx="840229" cy="733336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orbel" panose="020B0503020204020204"/>
            </a:rPr>
            <a:t>Humility to respond to traumatization</a:t>
          </a:r>
        </a:p>
      </dsp:txBody>
      <dsp:txXfrm rot="-5400000">
        <a:off x="904863" y="3482307"/>
        <a:ext cx="7292346" cy="758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7AEA-5056-4197-AB6D-4B21F02A19A3}">
      <dsp:nvSpPr>
        <dsp:cNvPr id="0" name=""/>
        <dsp:cNvSpPr/>
      </dsp:nvSpPr>
      <dsp:spPr>
        <a:xfrm>
          <a:off x="898302" y="-61159"/>
          <a:ext cx="4952915" cy="4952915"/>
        </a:xfrm>
        <a:prstGeom prst="circularArrow">
          <a:avLst>
            <a:gd name="adj1" fmla="val 4668"/>
            <a:gd name="adj2" fmla="val 272909"/>
            <a:gd name="adj3" fmla="val 12959292"/>
            <a:gd name="adj4" fmla="val 17944237"/>
            <a:gd name="adj5" fmla="val 4847"/>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7F640-D064-4F65-BAE4-DBDA054C238A}">
      <dsp:nvSpPr>
        <dsp:cNvPr id="0" name=""/>
        <dsp:cNvSpPr/>
      </dsp:nvSpPr>
      <dsp:spPr>
        <a:xfrm>
          <a:off x="1779658" y="43927"/>
          <a:ext cx="3190203" cy="1595101"/>
        </a:xfrm>
        <a:prstGeom prst="roundRect">
          <a:avLst/>
        </a:prstGeom>
        <a:solidFill>
          <a:schemeClr val="accent2">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latin typeface="Impact" panose="020B0806030902050204"/>
            </a:rPr>
            <a:t>Physical</a:t>
          </a:r>
          <a:endParaRPr lang="en-US" sz="3700" kern="1200"/>
        </a:p>
      </dsp:txBody>
      <dsp:txXfrm>
        <a:off x="1857524" y="121793"/>
        <a:ext cx="3034471" cy="1439369"/>
      </dsp:txXfrm>
    </dsp:sp>
    <dsp:sp modelId="{EB22DC07-3103-44B6-B9BD-093FD296E0A6}">
      <dsp:nvSpPr>
        <dsp:cNvPr id="0" name=""/>
        <dsp:cNvSpPr/>
      </dsp:nvSpPr>
      <dsp:spPr>
        <a:xfrm>
          <a:off x="3558084" y="1822353"/>
          <a:ext cx="3190203" cy="1595101"/>
        </a:xfrm>
        <a:prstGeom prst="roundRect">
          <a:avLst/>
        </a:prstGeom>
        <a:solidFill>
          <a:schemeClr val="accent2">
            <a:hueOff val="660223"/>
            <a:satOff val="576"/>
            <a:lumOff val="1111"/>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latin typeface="Impact" panose="020B0806030902050204"/>
            </a:rPr>
            <a:t>Moral</a:t>
          </a:r>
          <a:endParaRPr lang="en-US" sz="3700" kern="1200"/>
        </a:p>
      </dsp:txBody>
      <dsp:txXfrm>
        <a:off x="3635950" y="1900219"/>
        <a:ext cx="3034471" cy="1439369"/>
      </dsp:txXfrm>
    </dsp:sp>
    <dsp:sp modelId="{4AB18C52-FC4C-4A70-A79C-80F7D1741F90}">
      <dsp:nvSpPr>
        <dsp:cNvPr id="0" name=""/>
        <dsp:cNvSpPr/>
      </dsp:nvSpPr>
      <dsp:spPr>
        <a:xfrm>
          <a:off x="1779658" y="3600778"/>
          <a:ext cx="3190203" cy="1595101"/>
        </a:xfrm>
        <a:prstGeom prst="roundRect">
          <a:avLst/>
        </a:prstGeom>
        <a:solidFill>
          <a:schemeClr val="accent2">
            <a:hueOff val="1320446"/>
            <a:satOff val="1151"/>
            <a:lumOff val="2223"/>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latin typeface="Impact" panose="020B0806030902050204"/>
            </a:rPr>
            <a:t>Psychological</a:t>
          </a:r>
          <a:endParaRPr lang="en-US" sz="3700" kern="1200"/>
        </a:p>
      </dsp:txBody>
      <dsp:txXfrm>
        <a:off x="1857524" y="3678644"/>
        <a:ext cx="3034471" cy="1439369"/>
      </dsp:txXfrm>
    </dsp:sp>
    <dsp:sp modelId="{E22D04EA-E539-41D1-A51E-56DF68B4BDF3}">
      <dsp:nvSpPr>
        <dsp:cNvPr id="0" name=""/>
        <dsp:cNvSpPr/>
      </dsp:nvSpPr>
      <dsp:spPr>
        <a:xfrm>
          <a:off x="1233" y="1822353"/>
          <a:ext cx="3190203" cy="1595101"/>
        </a:xfrm>
        <a:prstGeom prst="roundRect">
          <a:avLst/>
        </a:prstGeom>
        <a:solidFill>
          <a:schemeClr val="accent2">
            <a:hueOff val="1980669"/>
            <a:satOff val="1727"/>
            <a:lumOff val="3334"/>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latin typeface="Impact" panose="020B0806030902050204"/>
            </a:rPr>
            <a:t>Social</a:t>
          </a:r>
          <a:endParaRPr lang="en-US" sz="3700" kern="1200"/>
        </a:p>
      </dsp:txBody>
      <dsp:txXfrm>
        <a:off x="79099" y="1900219"/>
        <a:ext cx="3034471" cy="14393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C6F992DC-0258-445F-924D-70484BC31068}" type="datetimeFigureOut">
              <a:rPr lang="en-US" smtClean="0"/>
              <a:t>11/6/2019</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8BB46604-D8D4-439D-8ABF-AAAF4F4542F9}" type="slidenum">
              <a:rPr lang="en-US" smtClean="0"/>
              <a:t>‹#›</a:t>
            </a:fld>
            <a:endParaRPr lang="en-US"/>
          </a:p>
        </p:txBody>
      </p:sp>
    </p:spTree>
    <p:extLst>
      <p:ext uri="{BB962C8B-B14F-4D97-AF65-F5344CB8AC3E}">
        <p14:creationId xmlns:p14="http://schemas.microsoft.com/office/powerpoint/2010/main" val="271302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246807"/>
          </a:xfrm>
          <a:prstGeom prst="rect">
            <a:avLst/>
          </a:prstGeom>
        </p:spPr>
        <p:txBody>
          <a:bodyPr vert="horz" lIns="189976" tIns="94988" rIns="189976" bIns="94988" rtlCol="0"/>
          <a:lstStyle>
            <a:lvl1pPr algn="l">
              <a:defRPr sz="2500"/>
            </a:lvl1pPr>
          </a:lstStyle>
          <a:p>
            <a:endParaRPr lang="en-US"/>
          </a:p>
        </p:txBody>
      </p:sp>
      <p:sp>
        <p:nvSpPr>
          <p:cNvPr id="3" name="Date Placeholder 2"/>
          <p:cNvSpPr>
            <a:spLocks noGrp="1"/>
          </p:cNvSpPr>
          <p:nvPr>
            <p:ph type="dt" idx="1"/>
          </p:nvPr>
        </p:nvSpPr>
        <p:spPr>
          <a:xfrm>
            <a:off x="5265809" y="0"/>
            <a:ext cx="4028440" cy="3246807"/>
          </a:xfrm>
          <a:prstGeom prst="rect">
            <a:avLst/>
          </a:prstGeom>
        </p:spPr>
        <p:txBody>
          <a:bodyPr vert="horz" lIns="189976" tIns="94988" rIns="189976" bIns="94988" rtlCol="0"/>
          <a:lstStyle>
            <a:lvl1pPr algn="r">
              <a:defRPr sz="2500"/>
            </a:lvl1pPr>
          </a:lstStyle>
          <a:p>
            <a:fld id="{63542C9A-ADC3-4A64-8A23-3DAFB9BDA5FB}" type="datetimeFigureOut">
              <a:rPr lang="en-US" smtClean="0"/>
              <a:t>11/6/2019</a:t>
            </a:fld>
            <a:endParaRPr lang="en-US"/>
          </a:p>
        </p:txBody>
      </p:sp>
      <p:sp>
        <p:nvSpPr>
          <p:cNvPr id="4" name="Slide Image Placeholder 3"/>
          <p:cNvSpPr>
            <a:spLocks noGrp="1" noRot="1" noChangeAspect="1"/>
          </p:cNvSpPr>
          <p:nvPr>
            <p:ph type="sldImg" idx="2"/>
          </p:nvPr>
        </p:nvSpPr>
        <p:spPr>
          <a:xfrm>
            <a:off x="-14765338" y="8088313"/>
            <a:ext cx="38827076" cy="21840825"/>
          </a:xfrm>
          <a:prstGeom prst="rect">
            <a:avLst/>
          </a:prstGeom>
          <a:noFill/>
          <a:ln w="12700">
            <a:solidFill>
              <a:prstClr val="black"/>
            </a:solidFill>
          </a:ln>
        </p:spPr>
        <p:txBody>
          <a:bodyPr vert="horz" lIns="189976" tIns="94988" rIns="189976" bIns="94988" rtlCol="0" anchor="ctr"/>
          <a:lstStyle/>
          <a:p>
            <a:endParaRPr lang="en-US"/>
          </a:p>
        </p:txBody>
      </p:sp>
      <p:sp>
        <p:nvSpPr>
          <p:cNvPr id="5" name="Notes Placeholder 4"/>
          <p:cNvSpPr>
            <a:spLocks noGrp="1"/>
          </p:cNvSpPr>
          <p:nvPr>
            <p:ph type="body" sz="quarter" idx="3"/>
          </p:nvPr>
        </p:nvSpPr>
        <p:spPr>
          <a:xfrm>
            <a:off x="929640" y="31142354"/>
            <a:ext cx="7437120" cy="25480108"/>
          </a:xfrm>
          <a:prstGeom prst="rect">
            <a:avLst/>
          </a:prstGeom>
        </p:spPr>
        <p:txBody>
          <a:bodyPr vert="horz" lIns="189976" tIns="94988" rIns="189976" bIns="949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1464588"/>
            <a:ext cx="4028440" cy="3246800"/>
          </a:xfrm>
          <a:prstGeom prst="rect">
            <a:avLst/>
          </a:prstGeom>
        </p:spPr>
        <p:txBody>
          <a:bodyPr vert="horz" lIns="189976" tIns="94988" rIns="189976" bIns="94988" rtlCol="0" anchor="b"/>
          <a:lstStyle>
            <a:lvl1pPr algn="l">
              <a:defRPr sz="2500"/>
            </a:lvl1pPr>
          </a:lstStyle>
          <a:p>
            <a:endParaRPr lang="en-US"/>
          </a:p>
        </p:txBody>
      </p:sp>
      <p:sp>
        <p:nvSpPr>
          <p:cNvPr id="7" name="Slide Number Placeholder 6"/>
          <p:cNvSpPr>
            <a:spLocks noGrp="1"/>
          </p:cNvSpPr>
          <p:nvPr>
            <p:ph type="sldNum" sz="quarter" idx="5"/>
          </p:nvPr>
        </p:nvSpPr>
        <p:spPr>
          <a:xfrm>
            <a:off x="5265809" y="61464588"/>
            <a:ext cx="4028440" cy="3246800"/>
          </a:xfrm>
          <a:prstGeom prst="rect">
            <a:avLst/>
          </a:prstGeom>
        </p:spPr>
        <p:txBody>
          <a:bodyPr vert="horz" lIns="189976" tIns="94988" rIns="189976" bIns="94988" rtlCol="0" anchor="b"/>
          <a:lstStyle>
            <a:lvl1pPr algn="r">
              <a:defRPr sz="2500"/>
            </a:lvl1pPr>
          </a:lstStyle>
          <a:p>
            <a:fld id="{4AF93699-FF94-4459-B062-753F58343005}" type="slidenum">
              <a:rPr lang="en-US" smtClean="0"/>
              <a:t>‹#›</a:t>
            </a:fld>
            <a:endParaRPr lang="en-US"/>
          </a:p>
        </p:txBody>
      </p:sp>
    </p:spTree>
    <p:extLst>
      <p:ext uri="{BB962C8B-B14F-4D97-AF65-F5344CB8AC3E}">
        <p14:creationId xmlns:p14="http://schemas.microsoft.com/office/powerpoint/2010/main" val="48814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4AF93699-FF94-4459-B062-753F58343005}" type="slidenum">
              <a:rPr lang="en-US" smtClean="0"/>
              <a:t>1</a:t>
            </a:fld>
            <a:endParaRPr lang="en-US"/>
          </a:p>
        </p:txBody>
      </p:sp>
    </p:spTree>
    <p:extLst>
      <p:ext uri="{BB962C8B-B14F-4D97-AF65-F5344CB8AC3E}">
        <p14:creationId xmlns:p14="http://schemas.microsoft.com/office/powerpoint/2010/main" val="359875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0514" y="28760615"/>
            <a:ext cx="8812213" cy="33896438"/>
          </a:xfrm>
        </p:spPr>
        <p:txBody>
          <a:bodyPr>
            <a:noAutofit/>
          </a:bodyPr>
          <a:lstStyle/>
          <a:p>
            <a:r>
              <a:rPr lang="en-US" sz="2700" u="none" dirty="0"/>
              <a:t>*****Make</a:t>
            </a:r>
            <a:r>
              <a:rPr lang="en-US" sz="2700" u="none" baseline="0" dirty="0"/>
              <a:t> this more graphic to match slide prior, steal some notes*****</a:t>
            </a:r>
            <a:endParaRPr lang="en-US" sz="2700" u="none" dirty="0"/>
          </a:p>
          <a:p>
            <a:endParaRPr lang="en-US" sz="2700" u="sng" dirty="0"/>
          </a:p>
          <a:p>
            <a:r>
              <a:rPr lang="en-US" sz="2700" u="sng" dirty="0"/>
              <a:t>Realizing the prevalence of trauma</a:t>
            </a:r>
            <a:r>
              <a:rPr lang="en-US" sz="2700" u="sng" dirty="0">
                <a:cs typeface="+mn-lt"/>
              </a:rPr>
              <a:t/>
            </a:r>
            <a:br>
              <a:rPr lang="en-US" sz="2700" u="sng" dirty="0">
                <a:cs typeface="+mn-lt"/>
              </a:rPr>
            </a:br>
            <a:r>
              <a:rPr lang="en-US" sz="2700" dirty="0"/>
              <a:t>Refer to ACEs—which you will learn about in the Resilience DVD</a:t>
            </a:r>
            <a:endParaRPr lang="en-US" sz="2700" dirty="0">
              <a:cs typeface="Calibri"/>
            </a:endParaRPr>
          </a:p>
          <a:p>
            <a:r>
              <a:rPr lang="en-US" sz="2700" dirty="0"/>
              <a:t> </a:t>
            </a:r>
            <a:endParaRPr lang="en-US" sz="2700" dirty="0">
              <a:cs typeface="Calibri"/>
            </a:endParaRPr>
          </a:p>
          <a:p>
            <a:r>
              <a:rPr lang="en-US" sz="2700" u="sng" dirty="0"/>
              <a:t>Recognizing how trauma affects individuals</a:t>
            </a:r>
            <a:endParaRPr lang="en-US" sz="2700" u="sng" dirty="0">
              <a:cs typeface="Calibri"/>
            </a:endParaRPr>
          </a:p>
          <a:p>
            <a:r>
              <a:rPr lang="en-US" sz="2700" dirty="0"/>
              <a:t>Research shows trauma disrupts the central nervous system and overwhelms a person's ability to cope. It often results in feeling vulnerable, helpless, and afraid. It interferes with relationships and fundamental beliefs about oneself, others, and one's place in the world.</a:t>
            </a:r>
            <a:endParaRPr lang="en-US" sz="2700" dirty="0">
              <a:cs typeface="Calibri"/>
            </a:endParaRPr>
          </a:p>
          <a:p>
            <a:endParaRPr lang="en-US" sz="2700" u="sng" dirty="0"/>
          </a:p>
          <a:p>
            <a:r>
              <a:rPr lang="en-US" sz="2700" dirty="0">
                <a:cs typeface="Calibri"/>
              </a:rPr>
              <a:t>Michael has already helped us with Realizing and Recognizing. I'll be dealing with Responding. </a:t>
            </a:r>
          </a:p>
          <a:p>
            <a:endParaRPr lang="en-US" sz="2700" u="sng" dirty="0"/>
          </a:p>
          <a:p>
            <a:r>
              <a:rPr lang="en-US" sz="2700" u="sng" dirty="0"/>
              <a:t>Responding by putting this knowledge into practice </a:t>
            </a:r>
            <a:endParaRPr lang="en-US" sz="2700" dirty="0"/>
          </a:p>
          <a:p>
            <a:r>
              <a:rPr lang="en-US" sz="2700" dirty="0"/>
              <a:t>Trauma-informed care is a principle-based culture change process for an entire organization. It provides a new perspective where those providing the support shift from asking "What is wrong with you?" to "What has happened to you?" This change reduces the blame and shame that some people experience when being labeled. It also builds an understanding of how the past impacts the present, which effectively makes the connections that progress toward healing and recovery.</a:t>
            </a:r>
            <a:endParaRPr lang="en-US" sz="2700" dirty="0">
              <a:cs typeface="Calibri"/>
            </a:endParaRPr>
          </a:p>
          <a:p>
            <a:r>
              <a:rPr lang="en-US" sz="2700" dirty="0"/>
              <a:t>Trauma-informed care takes a collaborative approach, where healing is led by the consumer and supported by the service provider. Together, in a true partnership, people learn from each other. There's greater respect, progress towards healing, and greater efficacy in services.</a:t>
            </a:r>
            <a:r>
              <a:rPr lang="en-US" sz="2700" dirty="0">
                <a:cs typeface="+mn-lt"/>
              </a:rPr>
              <a:t/>
            </a:r>
            <a:br>
              <a:rPr lang="en-US" sz="2700" dirty="0">
                <a:cs typeface="+mn-lt"/>
              </a:rPr>
            </a:br>
            <a:r>
              <a:rPr lang="en-US" sz="2700" dirty="0">
                <a:cs typeface="+mn-lt"/>
              </a:rPr>
              <a:t/>
            </a:r>
            <a:br>
              <a:rPr lang="en-US" sz="2700" dirty="0">
                <a:cs typeface="+mn-lt"/>
              </a:rPr>
            </a:br>
            <a:r>
              <a:rPr lang="en-US" sz="2700" u="sng" dirty="0"/>
              <a:t>Resisting re-traumatization</a:t>
            </a:r>
            <a:endParaRPr lang="en-US" sz="2700" dirty="0"/>
          </a:p>
          <a:p>
            <a:r>
              <a:rPr lang="en-US" sz="2700" dirty="0"/>
              <a:t>Acknowledging that sometimes we will fail, we will do everything within our power to reduce possible triggers and provide safe, nonjudgmental, collaborative, relational care.</a:t>
            </a:r>
            <a:endParaRPr lang="en-US" sz="3900" dirty="0"/>
          </a:p>
          <a:p>
            <a:endParaRPr lang="en-US" sz="3900" dirty="0"/>
          </a:p>
          <a:p>
            <a:endParaRPr lang="en-US" sz="3500" u="sng" dirty="0"/>
          </a:p>
        </p:txBody>
      </p:sp>
      <p:sp>
        <p:nvSpPr>
          <p:cNvPr id="4" name="Slide Number Placeholder 3"/>
          <p:cNvSpPr>
            <a:spLocks noGrp="1"/>
          </p:cNvSpPr>
          <p:nvPr>
            <p:ph type="sldNum" sz="quarter" idx="10"/>
          </p:nvPr>
        </p:nvSpPr>
        <p:spPr/>
        <p:txBody>
          <a:bodyPr/>
          <a:lstStyle/>
          <a:p>
            <a:pPr>
              <a:defRPr/>
            </a:pPr>
            <a:fld id="{0C4137FC-EBDA-417A-9A1A-EDC1D0A9E441}" type="slidenum">
              <a:rPr lang="en-US" smtClean="0">
                <a:solidFill>
                  <a:prstClr val="black"/>
                </a:solidFill>
              </a:rPr>
              <a:pPr>
                <a:defRPr/>
              </a:pPr>
              <a:t>10</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March 1-2, 2018</a:t>
            </a:r>
          </a:p>
        </p:txBody>
      </p:sp>
      <p:sp>
        <p:nvSpPr>
          <p:cNvPr id="8" name="Footer Placeholder 7"/>
          <p:cNvSpPr>
            <a:spLocks noGrp="1"/>
          </p:cNvSpPr>
          <p:nvPr>
            <p:ph type="ftr" sz="quarter" idx="12"/>
          </p:nvPr>
        </p:nvSpPr>
        <p:spPr/>
        <p:txBody>
          <a:bodyPr/>
          <a:lstStyle/>
          <a:p>
            <a:pPr>
              <a:defRPr/>
            </a:pPr>
            <a:r>
              <a:rPr lang="en-US">
                <a:solidFill>
                  <a:prstClr val="black"/>
                </a:solidFill>
              </a:rPr>
              <a:t>Center for Trauma Informed Innovation - Truman Medical Centers</a:t>
            </a:r>
          </a:p>
        </p:txBody>
      </p:sp>
      <p:sp>
        <p:nvSpPr>
          <p:cNvPr id="9" name="Header Placeholder 8"/>
          <p:cNvSpPr>
            <a:spLocks noGrp="1"/>
          </p:cNvSpPr>
          <p:nvPr>
            <p:ph type="hdr" sz="quarter" idx="13"/>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419451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7351" y="30814947"/>
            <a:ext cx="8706954" cy="25165538"/>
          </a:xfrm>
        </p:spPr>
        <p:txBody>
          <a:bodyPr>
            <a:noAutofit/>
          </a:bodyPr>
          <a:lstStyle/>
          <a:p>
            <a:r>
              <a:rPr lang="en-US"/>
              <a:t>Introduce Crosswalk – While we talk about each of these principles, we want you to answer, “What you are already doing in your school, agency, facility, group, or library that aligns with the principles of trauma sensitivity?” We wanted to show you that many of these things aren’t coming from out of the blue, they are things you are already doing, or that are built into your cultures. We will provide examples for each and facilitate a discussion at the end.</a:t>
            </a:r>
          </a:p>
          <a:p>
            <a:endParaRPr lang="en-US"/>
          </a:p>
          <a:p>
            <a:r>
              <a:rPr lang="en-US"/>
              <a:t>Safety and Resilience are really the bread that holds together the ingredients in our TIC sandwich.  When those are robust, it is much easier and more natural to develop the other principles. </a:t>
            </a:r>
            <a:endParaRPr lang="en-US">
              <a:cs typeface="Calibri" panose="020F0502020204030204"/>
            </a:endParaRPr>
          </a:p>
          <a:p>
            <a:pPr defTabSz="1880909">
              <a:buClr>
                <a:srgbClr val="8B0E04"/>
              </a:buClr>
              <a:defRPr/>
            </a:pPr>
            <a:endParaRPr lang="en-US" sz="3500">
              <a:solidFill>
                <a:prstClr val="black"/>
              </a:solidFill>
              <a:cs typeface="Calibri"/>
            </a:endParaRPr>
          </a:p>
        </p:txBody>
      </p:sp>
      <p:sp>
        <p:nvSpPr>
          <p:cNvPr id="4" name="Slide Number Placeholder 3"/>
          <p:cNvSpPr>
            <a:spLocks noGrp="1"/>
          </p:cNvSpPr>
          <p:nvPr>
            <p:ph type="sldNum" sz="quarter" idx="10"/>
          </p:nvPr>
        </p:nvSpPr>
        <p:spPr/>
        <p:txBody>
          <a:bodyPr/>
          <a:lstStyle/>
          <a:p>
            <a:pPr>
              <a:defRPr/>
            </a:pPr>
            <a:fld id="{0C4137FC-EBDA-417A-9A1A-EDC1D0A9E441}" type="slidenum">
              <a:rPr lang="en-US" smtClean="0">
                <a:solidFill>
                  <a:prstClr val="black"/>
                </a:solidFill>
              </a:rPr>
              <a:pPr>
                <a:defRPr/>
              </a:pPr>
              <a:t>11</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March 1-2, 2018</a:t>
            </a:r>
          </a:p>
        </p:txBody>
      </p:sp>
      <p:sp>
        <p:nvSpPr>
          <p:cNvPr id="8" name="Footer Placeholder 7"/>
          <p:cNvSpPr>
            <a:spLocks noGrp="1"/>
          </p:cNvSpPr>
          <p:nvPr>
            <p:ph type="ftr" sz="quarter" idx="12"/>
          </p:nvPr>
        </p:nvSpPr>
        <p:spPr/>
        <p:txBody>
          <a:bodyPr/>
          <a:lstStyle/>
          <a:p>
            <a:pPr>
              <a:defRPr/>
            </a:pPr>
            <a:r>
              <a:rPr lang="en-US">
                <a:solidFill>
                  <a:prstClr val="black"/>
                </a:solidFill>
              </a:rPr>
              <a:t>Center for Trauma Informed Innovation - Truman Medical Centers</a:t>
            </a:r>
          </a:p>
        </p:txBody>
      </p:sp>
      <p:sp>
        <p:nvSpPr>
          <p:cNvPr id="9" name="Header Placeholder 8"/>
          <p:cNvSpPr>
            <a:spLocks noGrp="1"/>
          </p:cNvSpPr>
          <p:nvPr>
            <p:ph type="hdr" sz="quarter" idx="13"/>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254435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a:t>
            </a:r>
            <a:r>
              <a:rPr lang="en-US" dirty="0"/>
              <a:t> Ensure physical and emotional safety, recognizing and responding to how racial, ethnic, religious, gender or sexual identity may impact safety across the lifespan.  </a:t>
            </a:r>
          </a:p>
          <a:p>
            <a:r>
              <a:rPr lang="en-US" b="1" u="sng" dirty="0"/>
              <a:t>Domains of Safety</a:t>
            </a:r>
            <a:endParaRPr lang="en-US" dirty="0"/>
          </a:p>
          <a:p>
            <a:r>
              <a:rPr lang="en-US" b="1" dirty="0"/>
              <a:t>Physical</a:t>
            </a:r>
            <a:r>
              <a:rPr lang="en-US" dirty="0"/>
              <a:t>: free from injury to the body; environment that evokes ease </a:t>
            </a:r>
            <a:endParaRPr lang="en-US" dirty="0">
              <a:cs typeface="Calibri"/>
            </a:endParaRPr>
          </a:p>
          <a:p>
            <a:r>
              <a:rPr lang="en-US" u="sng" dirty="0"/>
              <a:t>In the following domains, safety is fostered through the experience of connection and belonging.</a:t>
            </a:r>
            <a:endParaRPr lang="en-US" dirty="0"/>
          </a:p>
          <a:p>
            <a:r>
              <a:rPr lang="en-US" b="1" dirty="0"/>
              <a:t>Social</a:t>
            </a:r>
            <a:r>
              <a:rPr lang="en-US" dirty="0"/>
              <a:t>: free from bullying and peer isolation; connected to people/ belonging</a:t>
            </a:r>
            <a:endParaRPr lang="en-US" dirty="0">
              <a:cs typeface="Calibri"/>
            </a:endParaRPr>
          </a:p>
          <a:p>
            <a:r>
              <a:rPr lang="en-US" b="1" dirty="0"/>
              <a:t>Moral</a:t>
            </a:r>
            <a:r>
              <a:rPr lang="en-US" dirty="0"/>
              <a:t>: free from persecution for belief; diversity is celebrated</a:t>
            </a:r>
            <a:endParaRPr lang="en-US" dirty="0">
              <a:cs typeface="Calibri"/>
            </a:endParaRPr>
          </a:p>
          <a:p>
            <a:r>
              <a:rPr lang="en-US" b="1" dirty="0"/>
              <a:t>Psychological</a:t>
            </a:r>
            <a:r>
              <a:rPr lang="en-US" dirty="0"/>
              <a:t>: free from emotional distress, fear, anxiety, shame; compassion is a practice and mindfulness is promoted</a:t>
            </a:r>
            <a:endParaRPr lang="en-US" dirty="0">
              <a:cs typeface="Calibri"/>
            </a:endParaRPr>
          </a:p>
          <a:p>
            <a:endParaRPr lang="en-US" dirty="0">
              <a:cs typeface="Calibri"/>
            </a:endParaRPr>
          </a:p>
          <a:p>
            <a:r>
              <a:rPr lang="en-US" dirty="0">
                <a:cs typeface="Calibri"/>
              </a:rPr>
              <a:t>ADA- Free Choice and Physically Safe Places</a:t>
            </a:r>
          </a:p>
        </p:txBody>
      </p:sp>
      <p:sp>
        <p:nvSpPr>
          <p:cNvPr id="4" name="Slide Number Placeholder 3"/>
          <p:cNvSpPr>
            <a:spLocks noGrp="1"/>
          </p:cNvSpPr>
          <p:nvPr>
            <p:ph type="sldNum" sz="quarter" idx="5"/>
          </p:nvPr>
        </p:nvSpPr>
        <p:spPr/>
        <p:txBody>
          <a:bodyPr/>
          <a:lstStyle/>
          <a:p>
            <a:fld id="{4AF93699-FF94-4459-B062-753F58343005}" type="slidenum">
              <a:rPr lang="en-US" smtClean="0"/>
              <a:t>12</a:t>
            </a:fld>
            <a:endParaRPr lang="en-US"/>
          </a:p>
        </p:txBody>
      </p:sp>
    </p:spTree>
    <p:extLst>
      <p:ext uri="{BB962C8B-B14F-4D97-AF65-F5344CB8AC3E}">
        <p14:creationId xmlns:p14="http://schemas.microsoft.com/office/powerpoint/2010/main" val="45294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Trustworthiness</a:t>
            </a:r>
            <a:r>
              <a:rPr lang="en-US"/>
              <a:t>: Foster genuine relationships and practices that build trust, making tasks clear, maintaining appropriate boundaries and creating norms for interaction that promote reconciliation and healing. Understand and respond to ways in which explicit and implicit power can affect the development of trusting relationships. This includes acknowledging and mitigating internal biases and recognizing the historic power of majority populations.  </a:t>
            </a:r>
          </a:p>
          <a:p>
            <a:r>
              <a:rPr lang="en-US"/>
              <a:t>Establishing trustworthiness through transparency.</a:t>
            </a:r>
            <a:endParaRPr lang="en-US">
              <a:cs typeface="Calibri"/>
            </a:endParaRPr>
          </a:p>
          <a:p>
            <a:endParaRPr lang="en-US">
              <a:cs typeface="Calibri"/>
            </a:endParaRPr>
          </a:p>
          <a:p>
            <a:r>
              <a:rPr lang="en-US">
                <a:cs typeface="Calibri"/>
              </a:rPr>
              <a:t>We won't share your address</a:t>
            </a:r>
          </a:p>
          <a:p>
            <a:endParaRPr lang="en-US">
              <a:cs typeface="Calibri"/>
            </a:endParaRPr>
          </a:p>
        </p:txBody>
      </p:sp>
      <p:sp>
        <p:nvSpPr>
          <p:cNvPr id="4" name="Slide Number Placeholder 3"/>
          <p:cNvSpPr>
            <a:spLocks noGrp="1"/>
          </p:cNvSpPr>
          <p:nvPr>
            <p:ph type="sldNum" sz="quarter" idx="5"/>
          </p:nvPr>
        </p:nvSpPr>
        <p:spPr/>
        <p:txBody>
          <a:bodyPr/>
          <a:lstStyle/>
          <a:p>
            <a:fld id="{4AF93699-FF94-4459-B062-753F58343005}" type="slidenum">
              <a:rPr lang="en-US" smtClean="0"/>
              <a:t>13</a:t>
            </a:fld>
            <a:endParaRPr lang="en-US"/>
          </a:p>
        </p:txBody>
      </p:sp>
    </p:spTree>
    <p:extLst>
      <p:ext uri="{BB962C8B-B14F-4D97-AF65-F5344CB8AC3E}">
        <p14:creationId xmlns:p14="http://schemas.microsoft.com/office/powerpoint/2010/main" val="12266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Choice:</a:t>
            </a:r>
            <a:r>
              <a:rPr lang="en-US"/>
              <a:t> Maximize choice, addressing how privilege, power, and historic relationships impact both perceptions about and ability to act upon choice. </a:t>
            </a:r>
          </a:p>
          <a:p>
            <a:r>
              <a:rPr lang="en-US"/>
              <a:t>Trauma by its very nature robs us of our choices and our sense of personal power. Returning these to individuals who have experienced trauma has a profound effect on their healing, their confidence, and their belief that they can move through the world as capable people. </a:t>
            </a:r>
            <a:endParaRPr lang="en-US">
              <a:cs typeface="Calibri"/>
            </a:endParaRPr>
          </a:p>
          <a:p>
            <a:endParaRPr lang="en-US">
              <a:cs typeface="Calibri"/>
            </a:endParaRPr>
          </a:p>
          <a:p>
            <a:r>
              <a:rPr lang="en-US">
                <a:cs typeface="Calibri"/>
              </a:rPr>
              <a:t>Free choice of what you can research, watch, read, etc. - Satanism</a:t>
            </a:r>
          </a:p>
          <a:p>
            <a:r>
              <a:rPr lang="en-US">
                <a:cs typeface="Calibri"/>
              </a:rPr>
              <a:t>Programming – Provide Choices</a:t>
            </a:r>
          </a:p>
          <a:p>
            <a:r>
              <a:rPr lang="en-US">
                <a:cs typeface="Calibri"/>
              </a:rPr>
              <a:t>Teen Advisory Group</a:t>
            </a:r>
          </a:p>
        </p:txBody>
      </p:sp>
      <p:sp>
        <p:nvSpPr>
          <p:cNvPr id="4" name="Slide Number Placeholder 3"/>
          <p:cNvSpPr>
            <a:spLocks noGrp="1"/>
          </p:cNvSpPr>
          <p:nvPr>
            <p:ph type="sldNum" sz="quarter" idx="5"/>
          </p:nvPr>
        </p:nvSpPr>
        <p:spPr/>
        <p:txBody>
          <a:bodyPr/>
          <a:lstStyle/>
          <a:p>
            <a:fld id="{4AF93699-FF94-4459-B062-753F58343005}" type="slidenum">
              <a:rPr lang="en-US" smtClean="0"/>
              <a:t>14</a:t>
            </a:fld>
            <a:endParaRPr lang="en-US"/>
          </a:p>
        </p:txBody>
      </p:sp>
    </p:spTree>
    <p:extLst>
      <p:ext uri="{BB962C8B-B14F-4D97-AF65-F5344CB8AC3E}">
        <p14:creationId xmlns:p14="http://schemas.microsoft.com/office/powerpoint/2010/main" val="369236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Collaboration:</a:t>
            </a:r>
            <a:r>
              <a:rPr lang="en-US"/>
              <a:t> Honor transparency and self-determination, and seek to minimize the impact of the inherent power differential while maximizing collaboration and sharing responsibility for making meaningful decisions. </a:t>
            </a:r>
          </a:p>
          <a:p>
            <a:r>
              <a:rPr lang="en-US"/>
              <a:t>Traumatic experiences by their very nature impose the will of another or an outside force upon an individual. </a:t>
            </a:r>
            <a:endParaRPr lang="en-US">
              <a:cs typeface="Calibri"/>
            </a:endParaRPr>
          </a:p>
          <a:p>
            <a:r>
              <a:rPr lang="en-US"/>
              <a:t>These principles provide further support for healing by honoring the experiences and the wisdom of the person and acknowledging that “you are the expert on you.” “No decision about me without me.” </a:t>
            </a:r>
            <a:endParaRPr lang="en-US">
              <a:cs typeface="Calibri"/>
            </a:endParaRPr>
          </a:p>
          <a:p>
            <a:endParaRPr lang="en-US">
              <a:cs typeface="Calibri"/>
            </a:endParaRPr>
          </a:p>
          <a:p>
            <a:r>
              <a:rPr lang="en-US">
                <a:cs typeface="Calibri"/>
              </a:rPr>
              <a:t>Behavior Agreements</a:t>
            </a:r>
          </a:p>
        </p:txBody>
      </p:sp>
      <p:sp>
        <p:nvSpPr>
          <p:cNvPr id="4" name="Slide Number Placeholder 3"/>
          <p:cNvSpPr>
            <a:spLocks noGrp="1"/>
          </p:cNvSpPr>
          <p:nvPr>
            <p:ph type="sldNum" sz="quarter" idx="5"/>
          </p:nvPr>
        </p:nvSpPr>
        <p:spPr/>
        <p:txBody>
          <a:bodyPr/>
          <a:lstStyle/>
          <a:p>
            <a:fld id="{4AF93699-FF94-4459-B062-753F58343005}" type="slidenum">
              <a:rPr lang="en-US" smtClean="0"/>
              <a:t>15</a:t>
            </a:fld>
            <a:endParaRPr lang="en-US"/>
          </a:p>
        </p:txBody>
      </p:sp>
    </p:spTree>
    <p:extLst>
      <p:ext uri="{BB962C8B-B14F-4D97-AF65-F5344CB8AC3E}">
        <p14:creationId xmlns:p14="http://schemas.microsoft.com/office/powerpoint/2010/main" val="235135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Empowerment:</a:t>
            </a:r>
            <a:r>
              <a:rPr lang="en-US"/>
              <a:t> Encouraging self-efficacy, identifying strengths and building skills which leads to individual pathways for healing while recognizing and responding to the impact of historical trauma and oppression.</a:t>
            </a:r>
          </a:p>
          <a:p>
            <a:endParaRPr lang="en-US">
              <a:cs typeface="Calibri"/>
            </a:endParaRPr>
          </a:p>
          <a:p>
            <a:r>
              <a:rPr lang="en-US">
                <a:cs typeface="Calibri"/>
              </a:rPr>
              <a:t>YALSA 21st Century Skills – we are supposed to be empowering teens</a:t>
            </a:r>
          </a:p>
        </p:txBody>
      </p:sp>
      <p:sp>
        <p:nvSpPr>
          <p:cNvPr id="5" name="Date Placeholder 4"/>
          <p:cNvSpPr>
            <a:spLocks noGrp="1"/>
          </p:cNvSpPr>
          <p:nvPr>
            <p:ph type="dt" idx="11"/>
          </p:nvPr>
        </p:nvSpPr>
        <p:spPr/>
        <p:txBody>
          <a:bodyPr/>
          <a:lstStyle/>
          <a:p>
            <a:pPr>
              <a:defRPr/>
            </a:pPr>
            <a:r>
              <a:rPr lang="en-US">
                <a:solidFill>
                  <a:prstClr val="black"/>
                </a:solidFill>
              </a:rPr>
              <a:t>March 1-2, 2018</a:t>
            </a:r>
          </a:p>
        </p:txBody>
      </p:sp>
      <p:sp>
        <p:nvSpPr>
          <p:cNvPr id="6" name="Slide Number Placeholder 5"/>
          <p:cNvSpPr>
            <a:spLocks noGrp="1"/>
          </p:cNvSpPr>
          <p:nvPr>
            <p:ph type="sldNum" sz="quarter" idx="12"/>
          </p:nvPr>
        </p:nvSpPr>
        <p:spPr/>
        <p:txBody>
          <a:bodyPr/>
          <a:lstStyle/>
          <a:p>
            <a:pPr>
              <a:defRPr/>
            </a:pPr>
            <a:fld id="{0AB8A8C8-C21F-4256-A567-449B6E97F9F1}" type="slidenum">
              <a:rPr lang="en-US" smtClean="0">
                <a:solidFill>
                  <a:prstClr val="black"/>
                </a:solidFill>
              </a:rPr>
              <a:pPr>
                <a:defRPr/>
              </a:pPr>
              <a:t>16</a:t>
            </a:fld>
            <a:endParaRPr lang="en-US">
              <a:solidFill>
                <a:prstClr val="black"/>
              </a:solidFill>
            </a:endParaRPr>
          </a:p>
        </p:txBody>
      </p:sp>
      <p:sp>
        <p:nvSpPr>
          <p:cNvPr id="8" name="Footer Placeholder 7"/>
          <p:cNvSpPr>
            <a:spLocks noGrp="1"/>
          </p:cNvSpPr>
          <p:nvPr>
            <p:ph type="ftr" sz="quarter" idx="13"/>
          </p:nvPr>
        </p:nvSpPr>
        <p:spPr/>
        <p:txBody>
          <a:bodyPr/>
          <a:lstStyle/>
          <a:p>
            <a:pPr>
              <a:defRPr/>
            </a:pPr>
            <a:r>
              <a:rPr lang="en-US">
                <a:solidFill>
                  <a:prstClr val="black"/>
                </a:solidFill>
              </a:rPr>
              <a:t>Center for Trauma Informed Innovation - Truman Medical Centers</a:t>
            </a:r>
          </a:p>
        </p:txBody>
      </p:sp>
      <p:sp>
        <p:nvSpPr>
          <p:cNvPr id="9" name="Header Placeholder 8"/>
          <p:cNvSpPr>
            <a:spLocks noGrp="1"/>
          </p:cNvSpPr>
          <p:nvPr>
            <p:ph type="hdr" sz="quarter" idx="14"/>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361657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5747"/>
          </a:xfrm>
        </p:spPr>
        <p:txBody>
          <a:bodyPr>
            <a:normAutofit/>
          </a:bodyPr>
          <a:lstStyle/>
          <a:p>
            <a:r>
              <a:rPr lang="en-US" sz="1700"/>
              <a:t>This is such an important principle that, along with safety, we recommend it as a good jumping off point for organizations.</a:t>
            </a:r>
          </a:p>
          <a:p>
            <a:endParaRPr lang="en-US" sz="1700"/>
          </a:p>
          <a:p>
            <a:r>
              <a:rPr lang="en-US" sz="1700"/>
              <a:t>Resilience: The ability to absorb high levels of disruptive changes while displaying minimal non-productive</a:t>
            </a:r>
            <a:r>
              <a:rPr lang="en-US" sz="1700" baseline="0"/>
              <a:t> behaviors</a:t>
            </a:r>
            <a:r>
              <a:rPr lang="en-US" sz="1700"/>
              <a:t>.</a:t>
            </a:r>
            <a:endParaRPr lang="en-US" sz="1700">
              <a:cs typeface="Calibri"/>
            </a:endParaRPr>
          </a:p>
          <a:p>
            <a:endParaRPr lang="en-US" sz="1700">
              <a:cs typeface="Calibri"/>
            </a:endParaRPr>
          </a:p>
          <a:p>
            <a:r>
              <a:rPr lang="en-US" sz="1700">
                <a:cs typeface="Calibri"/>
              </a:rPr>
              <a:t>Relationship Building</a:t>
            </a:r>
          </a:p>
          <a:p>
            <a:endParaRPr lang="en-US" sz="1700">
              <a:cs typeface="Calibri"/>
            </a:endParaRPr>
          </a:p>
          <a:p>
            <a:endParaRPr lang="en-US" sz="1700">
              <a:cs typeface="Calibri"/>
            </a:endParaRPr>
          </a:p>
        </p:txBody>
      </p:sp>
      <p:sp>
        <p:nvSpPr>
          <p:cNvPr id="4" name="Date Placeholder 3"/>
          <p:cNvSpPr>
            <a:spLocks noGrp="1"/>
          </p:cNvSpPr>
          <p:nvPr>
            <p:ph type="dt" idx="10"/>
          </p:nvPr>
        </p:nvSpPr>
        <p:spPr/>
        <p:txBody>
          <a:bodyPr/>
          <a:lstStyle/>
          <a:p>
            <a:pPr>
              <a:defRPr/>
            </a:pPr>
            <a:r>
              <a:rPr lang="en-US">
                <a:solidFill>
                  <a:prstClr val="black"/>
                </a:solidFill>
              </a:rPr>
              <a:t>March 1-2, 2018</a:t>
            </a:r>
          </a:p>
        </p:txBody>
      </p:sp>
      <p:sp>
        <p:nvSpPr>
          <p:cNvPr id="5" name="Slide Number Placeholder 4"/>
          <p:cNvSpPr>
            <a:spLocks noGrp="1"/>
          </p:cNvSpPr>
          <p:nvPr>
            <p:ph type="sldNum" sz="quarter" idx="11"/>
          </p:nvPr>
        </p:nvSpPr>
        <p:spPr/>
        <p:txBody>
          <a:bodyPr/>
          <a:lstStyle/>
          <a:p>
            <a:pPr>
              <a:defRPr/>
            </a:pPr>
            <a:fld id="{0AB8A8C8-C21F-4256-A567-449B6E97F9F1}" type="slidenum">
              <a:rPr lang="en-US" smtClean="0">
                <a:solidFill>
                  <a:prstClr val="black"/>
                </a:solidFill>
              </a:rPr>
              <a:pPr>
                <a:defRPr/>
              </a:pPr>
              <a:t>17</a:t>
            </a:fld>
            <a:endParaRPr lang="en-US">
              <a:solidFill>
                <a:prstClr val="black"/>
              </a:solidFill>
            </a:endParaRPr>
          </a:p>
        </p:txBody>
      </p:sp>
      <p:sp>
        <p:nvSpPr>
          <p:cNvPr id="8" name="Footer Placeholder 7"/>
          <p:cNvSpPr>
            <a:spLocks noGrp="1"/>
          </p:cNvSpPr>
          <p:nvPr>
            <p:ph type="ftr" sz="quarter" idx="12"/>
          </p:nvPr>
        </p:nvSpPr>
        <p:spPr/>
        <p:txBody>
          <a:bodyPr/>
          <a:lstStyle/>
          <a:p>
            <a:pPr>
              <a:defRPr/>
            </a:pPr>
            <a:r>
              <a:rPr lang="en-US">
                <a:solidFill>
                  <a:prstClr val="black"/>
                </a:solidFill>
              </a:rPr>
              <a:t>Center for Trauma Informed Innovation - Truman Medical Centers</a:t>
            </a:r>
          </a:p>
        </p:txBody>
      </p:sp>
      <p:sp>
        <p:nvSpPr>
          <p:cNvPr id="9" name="Header Placeholder 8"/>
          <p:cNvSpPr>
            <a:spLocks noGrp="1"/>
          </p:cNvSpPr>
          <p:nvPr>
            <p:ph type="hdr" sz="quarter" idx="13"/>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182775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cs typeface="Calibri"/>
              </a:rPr>
              <a:t>Recognize your own personal need for self care, which we aren't going to go into, but have provided resources for</a:t>
            </a: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How do we view change as part of living and encourage teens to see change as natural, not a crisis? (There’s an answer but we can look together for solutions)</a:t>
            </a:r>
            <a:endParaRPr lang="en-US">
              <a:cs typeface="Calibri" panose="020F0502020204030204"/>
            </a:endParaRPr>
          </a:p>
          <a:p>
            <a:pPr marL="457200" indent="-457200">
              <a:buFont typeface="Arial" panose="020B0604020202020204" pitchFamily="34" charset="0"/>
              <a:buChar char="•"/>
            </a:pPr>
            <a:r>
              <a:rPr lang="en-US"/>
              <a:t>How do we help teens define their goals in life? (career/college</a:t>
            </a:r>
            <a:r>
              <a:rPr lang="en-US" baseline="0"/>
              <a:t> readiness)</a:t>
            </a:r>
            <a:endParaRPr lang="en-US">
              <a:cs typeface="Calibri" panose="020F0502020204030204"/>
            </a:endParaRPr>
          </a:p>
          <a:p>
            <a:pPr marL="457200" indent="-457200">
              <a:buFont typeface="Arial" panose="020B0604020202020204" pitchFamily="34" charset="0"/>
              <a:buChar char="•"/>
            </a:pPr>
            <a:r>
              <a:rPr lang="en-US"/>
              <a:t>How do we help teens take decisive actions (vs. detachment)?</a:t>
            </a:r>
            <a:endParaRPr lang="en-US">
              <a:cs typeface="Calibri" panose="020F0502020204030204"/>
            </a:endParaRPr>
          </a:p>
          <a:p>
            <a:pPr marL="457200" indent="-457200">
              <a:buFont typeface="Arial" panose="020B0604020202020204" pitchFamily="34" charset="0"/>
              <a:buChar char="•"/>
            </a:pPr>
            <a:r>
              <a:rPr lang="en-US"/>
              <a:t>How do we guide teens to opportunities for self-discovery? (readers’ advisory, programming)</a:t>
            </a:r>
            <a:endParaRPr lang="en-US">
              <a:cs typeface="Calibri" panose="020F0502020204030204"/>
            </a:endParaRPr>
          </a:p>
          <a:p>
            <a:pPr marL="457200" indent="-457200">
              <a:buFont typeface="Arial" panose="020B0604020202020204" pitchFamily="34" charset="0"/>
              <a:buChar char="•"/>
            </a:pPr>
            <a:r>
              <a:rPr lang="en-US"/>
              <a:t>How do we help teens nurture a positive view of themselves?</a:t>
            </a:r>
            <a:endParaRPr lang="en-US">
              <a:cs typeface="Calibri" panose="020F0502020204030204"/>
            </a:endParaRPr>
          </a:p>
          <a:p>
            <a:pPr marL="457200" indent="-457200">
              <a:buFont typeface="Arial" panose="020B0604020202020204" pitchFamily="34" charset="0"/>
              <a:buChar char="•"/>
            </a:pPr>
            <a:r>
              <a:rPr lang="en-US"/>
              <a:t>How do we help teens keep things in perspective? </a:t>
            </a:r>
            <a:endParaRPr lang="en-US">
              <a:cs typeface="Calibri" panose="020F0502020204030204"/>
            </a:endParaRPr>
          </a:p>
          <a:p>
            <a:pPr marL="457200" indent="-457200">
              <a:buFont typeface="Arial" panose="020B0604020202020204" pitchFamily="34" charset="0"/>
              <a:buChar char="•"/>
            </a:pPr>
            <a:r>
              <a:rPr lang="en-US"/>
              <a:t>How do we encourage</a:t>
            </a:r>
            <a:r>
              <a:rPr lang="en-US" baseline="0"/>
              <a:t> teens to practice self-care? (not just like…treat </a:t>
            </a:r>
            <a:r>
              <a:rPr lang="en-US" baseline="0" err="1"/>
              <a:t>yo</a:t>
            </a:r>
            <a:r>
              <a:rPr lang="en-US" baseline="0"/>
              <a:t>’ self)</a:t>
            </a:r>
            <a:endParaRPr lang="en-US">
              <a:cs typeface="Calibri"/>
            </a:endParaRPr>
          </a:p>
          <a:p>
            <a:pPr marL="457200" indent="-45720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4AF93699-FF94-4459-B062-753F58343005}" type="slidenum">
              <a:rPr lang="en-US" smtClean="0"/>
              <a:t>18</a:t>
            </a:fld>
            <a:endParaRPr lang="en-US"/>
          </a:p>
        </p:txBody>
      </p:sp>
    </p:spTree>
    <p:extLst>
      <p:ext uri="{BB962C8B-B14F-4D97-AF65-F5344CB8AC3E}">
        <p14:creationId xmlns:p14="http://schemas.microsoft.com/office/powerpoint/2010/main" val="420208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National Child Traumatic Stress Network, administered by SAMHSA (nctsn.org has many resources)</a:t>
            </a:r>
          </a:p>
          <a:p>
            <a:r>
              <a:rPr lang="en-US">
                <a:cs typeface="Calibri"/>
              </a:rPr>
              <a:t>Traumainformedcareproject.org (Wisc. Dept. of Public Instruction)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AF93699-FF94-4459-B062-753F58343005}" type="slidenum">
              <a:rPr lang="en-US" smtClean="0"/>
              <a:t>20</a:t>
            </a:fld>
            <a:endParaRPr lang="en-US"/>
          </a:p>
        </p:txBody>
      </p:sp>
    </p:spTree>
    <p:extLst>
      <p:ext uri="{BB962C8B-B14F-4D97-AF65-F5344CB8AC3E}">
        <p14:creationId xmlns:p14="http://schemas.microsoft.com/office/powerpoint/2010/main" val="64148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93699-FF94-4459-B062-753F58343005}" type="slidenum">
              <a:rPr lang="en-US" smtClean="0"/>
              <a:t>2</a:t>
            </a:fld>
            <a:endParaRPr lang="en-US"/>
          </a:p>
        </p:txBody>
      </p:sp>
    </p:spTree>
    <p:extLst>
      <p:ext uri="{BB962C8B-B14F-4D97-AF65-F5344CB8AC3E}">
        <p14:creationId xmlns:p14="http://schemas.microsoft.com/office/powerpoint/2010/main" val="310457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to ask questions about resilience/self-care/mindfulness*****</a:t>
            </a:r>
          </a:p>
          <a:p>
            <a:endParaRPr lang="en-US"/>
          </a:p>
          <a:p>
            <a:endParaRPr lang="en-US"/>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What is your relationship with trauma &amp; resilience? Who might be able to relate to this experience? How can you share ideas/support?</a:t>
            </a:r>
          </a:p>
          <a:p>
            <a:endParaRPr lang="en-US"/>
          </a:p>
        </p:txBody>
      </p:sp>
      <p:sp>
        <p:nvSpPr>
          <p:cNvPr id="4" name="Slide Number Placeholder 3"/>
          <p:cNvSpPr>
            <a:spLocks noGrp="1"/>
          </p:cNvSpPr>
          <p:nvPr>
            <p:ph type="sldNum" sz="quarter" idx="5"/>
          </p:nvPr>
        </p:nvSpPr>
        <p:spPr/>
        <p:txBody>
          <a:bodyPr/>
          <a:lstStyle/>
          <a:p>
            <a:fld id="{4AF93699-FF94-4459-B062-753F58343005}" type="slidenum">
              <a:rPr lang="en-US" smtClean="0"/>
              <a:t>22</a:t>
            </a:fld>
            <a:endParaRPr lang="en-US"/>
          </a:p>
        </p:txBody>
      </p:sp>
    </p:spTree>
    <p:extLst>
      <p:ext uri="{BB962C8B-B14F-4D97-AF65-F5344CB8AC3E}">
        <p14:creationId xmlns:p14="http://schemas.microsoft.com/office/powerpoint/2010/main" val="542248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93699-FF94-4459-B062-753F58343005}" type="slidenum">
              <a:rPr lang="en-US" smtClean="0"/>
              <a:t>23</a:t>
            </a:fld>
            <a:endParaRPr lang="en-US"/>
          </a:p>
        </p:txBody>
      </p:sp>
    </p:spTree>
    <p:extLst>
      <p:ext uri="{BB962C8B-B14F-4D97-AF65-F5344CB8AC3E}">
        <p14:creationId xmlns:p14="http://schemas.microsoft.com/office/powerpoint/2010/main" val="13853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the end of</a:t>
            </a:r>
            <a:r>
              <a:rPr lang="en-US" baseline="0"/>
              <a:t> this training:</a:t>
            </a:r>
            <a:endParaRPr lang="en-US"/>
          </a:p>
        </p:txBody>
      </p:sp>
      <p:sp>
        <p:nvSpPr>
          <p:cNvPr id="4" name="Slide Number Placeholder 3"/>
          <p:cNvSpPr>
            <a:spLocks noGrp="1"/>
          </p:cNvSpPr>
          <p:nvPr>
            <p:ph type="sldNum" sz="quarter" idx="10"/>
          </p:nvPr>
        </p:nvSpPr>
        <p:spPr/>
        <p:txBody>
          <a:bodyPr/>
          <a:lstStyle/>
          <a:p>
            <a:fld id="{4AF93699-FF94-4459-B062-753F58343005}" type="slidenum">
              <a:rPr lang="en-US" smtClean="0"/>
              <a:t>3</a:t>
            </a:fld>
            <a:endParaRPr lang="en-US"/>
          </a:p>
        </p:txBody>
      </p:sp>
    </p:spTree>
    <p:extLst>
      <p:ext uri="{BB962C8B-B14F-4D97-AF65-F5344CB8AC3E}">
        <p14:creationId xmlns:p14="http://schemas.microsoft.com/office/powerpoint/2010/main" val="189043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500" dirty="0"/>
              <a:t> Define trauma, understand the prevalence of trauma, explain the impact of trauma on behavior and development</a:t>
            </a:r>
            <a:endParaRPr lang="en-US" dirty="0"/>
          </a:p>
          <a:p>
            <a:pPr>
              <a:buFont typeface="Arial" panose="020B0604020202020204" pitchFamily="34" charset="0"/>
              <a:buChar char="•"/>
            </a:pPr>
            <a:endParaRPr lang="en-US" sz="2500" dirty="0">
              <a:cs typeface="Calibri"/>
            </a:endParaRPr>
          </a:p>
          <a:p>
            <a:pPr marL="285750" indent="-285750">
              <a:spcBef>
                <a:spcPts val="4934"/>
              </a:spcBef>
              <a:buFont typeface="Arial" panose="020B0604020202020204" pitchFamily="34" charset="0"/>
              <a:buChar char="•"/>
            </a:pPr>
            <a:r>
              <a:rPr lang="en-US" dirty="0"/>
              <a:t>***ASK: What are some examples of trauma? </a:t>
            </a:r>
          </a:p>
          <a:p>
            <a:pPr marL="285750" indent="-285750">
              <a:spcBef>
                <a:spcPts val="4934"/>
              </a:spcBef>
              <a:buFont typeface="Arial" panose="020B0604020202020204" pitchFamily="34" charset="0"/>
              <a:buChar char="•"/>
            </a:pPr>
            <a:endParaRPr lang="en-US" dirty="0"/>
          </a:p>
          <a:p>
            <a:pPr marL="285750" indent="-285750">
              <a:spcBef>
                <a:spcPts val="4934"/>
              </a:spcBef>
              <a:buFont typeface="Arial" panose="020B0604020202020204" pitchFamily="34" charset="0"/>
              <a:buChar char="•"/>
            </a:pPr>
            <a:r>
              <a:rPr lang="en-US" dirty="0"/>
              <a:t>Trauma refers to intense and overwhelming experiences that involve serious loss, threat or harm to a person’s physical and/or emotional well being.</a:t>
            </a:r>
          </a:p>
          <a:p>
            <a:pPr marL="285750" indent="-285750">
              <a:spcBef>
                <a:spcPts val="4934"/>
              </a:spcBef>
              <a:buFont typeface="Arial" panose="020B0604020202020204" pitchFamily="34" charset="0"/>
              <a:buChar char="•"/>
            </a:pPr>
            <a:r>
              <a:rPr lang="en-US" dirty="0"/>
              <a:t>These experiences may occur at any time in a person’s life. They may involve a single traumatic event or may be repeated over many years.</a:t>
            </a:r>
          </a:p>
          <a:p>
            <a:pPr marL="285750" indent="-285750">
              <a:spcBef>
                <a:spcPts val="4934"/>
              </a:spcBef>
              <a:buFont typeface="Arial" panose="020B0604020202020204" pitchFamily="34" charset="0"/>
              <a:buChar char="•"/>
            </a:pPr>
            <a:r>
              <a:rPr lang="en-US" dirty="0"/>
              <a:t>Any trauma experiences that overwhelm the person's coping resources, can often lead the person to find a way of coping that may work in the short run, but may cause serious harm in the long run. </a:t>
            </a:r>
            <a:endParaRPr lang="en-US" dirty="0">
              <a:cs typeface="Calibri" panose="020F0502020204030204"/>
            </a:endParaRPr>
          </a:p>
          <a:p>
            <a:pPr marL="285750" indent="-285750">
              <a:spcBef>
                <a:spcPts val="4934"/>
              </a:spcBef>
              <a:buFont typeface="Arial" panose="020B0604020202020204" pitchFamily="34" charset="0"/>
              <a:buChar char="•"/>
            </a:pPr>
            <a:r>
              <a:rPr lang="en-US" dirty="0"/>
              <a:t>Also, historical and generational trauma can powerfully shape people, even when they themselves have not directly experienced that trauma. </a:t>
            </a:r>
          </a:p>
          <a:p>
            <a:pPr marL="285750" indent="-285750">
              <a:spcBef>
                <a:spcPts val="4934"/>
              </a:spcBef>
              <a:buFont typeface="Arial" panose="020B0604020202020204" pitchFamily="34" charset="0"/>
              <a:buChar char="•"/>
            </a:pPr>
            <a:endParaRPr lang="en-US" dirty="0"/>
          </a:p>
          <a:p>
            <a:pPr>
              <a:buFont typeface="Arial" panose="020B0604020202020204" pitchFamily="34" charset="0"/>
              <a:buChar char="•"/>
            </a:pPr>
            <a:endParaRPr lang="en-US" sz="2500" dirty="0">
              <a:cs typeface="Calibri"/>
            </a:endParaRPr>
          </a:p>
        </p:txBody>
      </p:sp>
      <p:sp>
        <p:nvSpPr>
          <p:cNvPr id="4" name="Slide Number Placeholder 3"/>
          <p:cNvSpPr>
            <a:spLocks noGrp="1"/>
          </p:cNvSpPr>
          <p:nvPr>
            <p:ph type="sldNum" sz="quarter" idx="10"/>
          </p:nvPr>
        </p:nvSpPr>
        <p:spPr/>
        <p:txBody>
          <a:bodyPr/>
          <a:lstStyle/>
          <a:p>
            <a:fld id="{4AF93699-FF94-4459-B062-753F58343005}" type="slidenum">
              <a:rPr lang="en-US" smtClean="0"/>
              <a:t>4</a:t>
            </a:fld>
            <a:endParaRPr lang="en-US"/>
          </a:p>
        </p:txBody>
      </p:sp>
    </p:spTree>
    <p:extLst>
      <p:ext uri="{BB962C8B-B14F-4D97-AF65-F5344CB8AC3E}">
        <p14:creationId xmlns:p14="http://schemas.microsoft.com/office/powerpoint/2010/main" val="124596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event, series of events, or set of circumstances that is experienced by an individual as physically or emotionally harmful or life threatening and that has lasting adverse effects on the individual’s functioning and mental, physical, social, emotional, or spiritual well-being.“ SAMHSA 5/22/19</a:t>
            </a:r>
          </a:p>
          <a:p>
            <a:endParaRPr lang="en-US" dirty="0">
              <a:cs typeface="Calibri"/>
            </a:endParaRPr>
          </a:p>
          <a:p>
            <a:r>
              <a:rPr lang="en-US" dirty="0"/>
              <a:t>Internal resources reside within the individual--hope, self-worth, critical thinking, problem solving skills, faith,</a:t>
            </a:r>
          </a:p>
          <a:p>
            <a:r>
              <a:rPr lang="en-US" dirty="0"/>
              <a:t> optimism, strong imagination, etc. </a:t>
            </a:r>
          </a:p>
          <a:p>
            <a:endParaRPr lang="en-US" dirty="0"/>
          </a:p>
          <a:p>
            <a:r>
              <a:rPr lang="en-US" dirty="0"/>
              <a:t>External resources exist in the environment--food, shelter, money, family, mentor, education, relationships that foster internal resources (faith community, school, work, etc.), therapist, pets, etc. </a:t>
            </a:r>
          </a:p>
          <a:p>
            <a:endParaRPr lang="en-US" dirty="0"/>
          </a:p>
          <a:p>
            <a:r>
              <a:rPr lang="en-US" dirty="0"/>
              <a:t>External Resources often foster internal resources and the lack of external resources often break down the internal resources.  For example,  the lack of a safe home environment diminishes an individual’s overall sense of safety.  </a:t>
            </a:r>
          </a:p>
          <a:p>
            <a:endParaRPr lang="en-US" dirty="0"/>
          </a:p>
          <a:p>
            <a:r>
              <a:rPr lang="en-US" dirty="0"/>
              <a:t>Discuss the impact of the individual’s perception of these resources.  (Ex. Boarding school: one person sees this as an escape from a traumatic home life and another sees it as abandonment.)  An experience that is traumatizing to one person could be perceived as being a beautiful opportunity by another and just inconsequential to another.  Everyone has a unique life experience and perception of that experience.  </a:t>
            </a:r>
            <a:r>
              <a:rPr lang="en-US" dirty="0">
                <a:cs typeface="+mn-lt"/>
              </a:rPr>
              <a:t/>
            </a:r>
            <a:br>
              <a:rPr lang="en-US" dirty="0">
                <a:cs typeface="+mn-lt"/>
              </a:rPr>
            </a:br>
            <a:endParaRPr lang="en-US" dirty="0"/>
          </a:p>
        </p:txBody>
      </p:sp>
      <p:sp>
        <p:nvSpPr>
          <p:cNvPr id="4" name="Slide Number Placeholder 3"/>
          <p:cNvSpPr>
            <a:spLocks noGrp="1"/>
          </p:cNvSpPr>
          <p:nvPr>
            <p:ph type="sldNum" sz="quarter" idx="10"/>
          </p:nvPr>
        </p:nvSpPr>
        <p:spPr/>
        <p:txBody>
          <a:bodyPr/>
          <a:lstStyle/>
          <a:p>
            <a:fld id="{4AF93699-FF94-4459-B062-753F58343005}" type="slidenum">
              <a:rPr lang="en-US" smtClean="0"/>
              <a:t>5</a:t>
            </a:fld>
            <a:endParaRPr lang="en-US"/>
          </a:p>
        </p:txBody>
      </p:sp>
    </p:spTree>
    <p:extLst>
      <p:ext uri="{BB962C8B-B14F-4D97-AF65-F5344CB8AC3E}">
        <p14:creationId xmlns:p14="http://schemas.microsoft.com/office/powerpoint/2010/main" val="215762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839" y="29274202"/>
            <a:ext cx="9199563" cy="33896438"/>
          </a:xfrm>
        </p:spPr>
        <p:txBody>
          <a:bodyPr>
            <a:noAutofit/>
          </a:bodyPr>
          <a:lstStyle/>
          <a:p>
            <a:r>
              <a:rPr lang="en-US" sz="3500" dirty="0"/>
              <a:t>*****Add</a:t>
            </a:r>
            <a:r>
              <a:rPr lang="en-US" sz="3500" baseline="0" dirty="0"/>
              <a:t> list of what this looks like in teens to notes (from next slide), ask a discussion question*****</a:t>
            </a:r>
            <a:endParaRPr lang="en-US" sz="3500" dirty="0"/>
          </a:p>
          <a:p>
            <a:endParaRPr lang="en-US" sz="3500" dirty="0">
              <a:cs typeface="Calibri"/>
            </a:endParaRPr>
          </a:p>
          <a:p>
            <a:r>
              <a:rPr lang="en-US" sz="3500" dirty="0">
                <a:cs typeface="Calibri"/>
              </a:rPr>
              <a:t>What is missing from this picture so far? What might we see in teens? How do we differentiate between normal teen brain development and toxic stress?</a:t>
            </a:r>
          </a:p>
          <a:p>
            <a:endParaRPr lang="en-US" sz="3500" dirty="0">
              <a:cs typeface="Calibri"/>
            </a:endParaRPr>
          </a:p>
          <a:p>
            <a:r>
              <a:rPr lang="en-US" sz="3500" dirty="0">
                <a:cs typeface="Calibri"/>
              </a:rPr>
              <a:t>Our role is in building relationships. We aren't first responders. Sometimes we are not even mandatory reporters. It's about understanding balance.</a:t>
            </a:r>
          </a:p>
          <a:p>
            <a:endParaRPr lang="en-US" sz="3500" dirty="0">
              <a:cs typeface="Calibri"/>
            </a:endParaRPr>
          </a:p>
          <a:p>
            <a:r>
              <a:rPr lang="en-US" sz="3500" dirty="0"/>
              <a:t>Sympathetic nervous system response (versus parasympathetic “Rest &amp; Digest” nervous system response)</a:t>
            </a:r>
            <a:endParaRPr lang="en-US" sz="3500" dirty="0">
              <a:cs typeface="Calibri"/>
            </a:endParaRPr>
          </a:p>
          <a:p>
            <a:endParaRPr lang="en-US" sz="3500" dirty="0"/>
          </a:p>
          <a:p>
            <a:r>
              <a:rPr lang="en-US" sz="3500" dirty="0"/>
              <a:t>You can experience stress with work, family, personal life, environment, etc. </a:t>
            </a:r>
          </a:p>
          <a:p>
            <a:endParaRPr lang="en-US" sz="3500" dirty="0">
              <a:cs typeface="Calibri" panose="020F0502020204030204"/>
            </a:endParaRPr>
          </a:p>
          <a:p>
            <a:r>
              <a:rPr lang="en-US" sz="3500" dirty="0"/>
              <a:t>It’s not just the stress in the moment; stress can also have a cumulative effect which can impact our ability to bounce back. </a:t>
            </a:r>
            <a:endParaRPr lang="en-US" sz="3500" dirty="0">
              <a:cs typeface="Calibri"/>
            </a:endParaRPr>
          </a:p>
          <a:p>
            <a:endParaRPr lang="en-US" sz="3500" dirty="0"/>
          </a:p>
          <a:p>
            <a:r>
              <a:rPr lang="en-US" sz="3500" dirty="0"/>
              <a:t>Flight can take the form of running in to fix/rescue/be the peacemaker</a:t>
            </a:r>
            <a:endParaRPr lang="en-US" sz="3500" dirty="0">
              <a:cs typeface="Calibri"/>
            </a:endParaRPr>
          </a:p>
          <a:p>
            <a:endParaRPr lang="en-US" sz="3500" dirty="0"/>
          </a:p>
          <a:p>
            <a:r>
              <a:rPr lang="en-US" sz="3500" dirty="0"/>
              <a:t>Indications of dissociation (Freeze):</a:t>
            </a:r>
            <a:endParaRPr lang="en-US" sz="3500" dirty="0">
              <a:cs typeface="Calibri"/>
            </a:endParaRPr>
          </a:p>
          <a:p>
            <a:r>
              <a:rPr lang="en-US" sz="3500" dirty="0">
                <a:cs typeface="Calibri"/>
              </a:rPr>
              <a:t>Staring vacantly into the distance</a:t>
            </a:r>
          </a:p>
          <a:p>
            <a:r>
              <a:rPr lang="en-US" sz="3500" dirty="0">
                <a:cs typeface="Calibri"/>
              </a:rPr>
              <a:t>Spacing out or being uninvolved in the present</a:t>
            </a:r>
          </a:p>
          <a:p>
            <a:r>
              <a:rPr lang="en-US" sz="3500" dirty="0">
                <a:cs typeface="Calibri"/>
              </a:rPr>
              <a:t>Being unable to focus, concentrate or respond to instructions</a:t>
            </a:r>
          </a:p>
          <a:p>
            <a:r>
              <a:rPr lang="en-US" sz="3500" dirty="0">
                <a:cs typeface="Calibri"/>
              </a:rPr>
              <a:t>Being unable to speak</a:t>
            </a:r>
          </a:p>
          <a:p>
            <a:r>
              <a:rPr lang="en-US" sz="3500" dirty="0">
                <a:cs typeface="Calibri"/>
              </a:rPr>
              <a:t>Long silences</a:t>
            </a:r>
          </a:p>
          <a:p>
            <a:r>
              <a:rPr lang="en-US" sz="3500" dirty="0">
                <a:cs typeface="Calibri"/>
              </a:rPr>
              <a:t>Unable to pay attention or understand instructions</a:t>
            </a:r>
          </a:p>
          <a:p>
            <a:endParaRPr lang="en-US" sz="3500" dirty="0">
              <a:cs typeface="Calibri"/>
            </a:endParaRPr>
          </a:p>
          <a:p>
            <a:pPr>
              <a:spcBef>
                <a:spcPct val="0"/>
              </a:spcBef>
            </a:pPr>
            <a:r>
              <a:rPr lang="en-US" dirty="0"/>
              <a:t>What does this look like in teens?</a:t>
            </a:r>
            <a:endParaRPr lang="en-US" dirty="0">
              <a:cs typeface="Calibri"/>
            </a:endParaRPr>
          </a:p>
          <a:p>
            <a:pPr>
              <a:spcBef>
                <a:spcPct val="0"/>
              </a:spcBef>
            </a:pPr>
            <a:r>
              <a:rPr lang="en-US" dirty="0"/>
              <a:t>Symptoms:</a:t>
            </a:r>
            <a:endParaRPr lang="en-US" dirty="0">
              <a:cs typeface="Calibri"/>
            </a:endParaRPr>
          </a:p>
          <a:p>
            <a:pPr>
              <a:spcBef>
                <a:spcPct val="0"/>
              </a:spcBef>
            </a:pPr>
            <a:r>
              <a:rPr lang="en-US" dirty="0"/>
              <a:t>Poor emotional control, often not appropriate to the situation; Confrontational (fight); Overly protective of space/belongings (freeze/ hunkering down)</a:t>
            </a:r>
            <a:endParaRPr lang="en-US" dirty="0">
              <a:cs typeface="Calibri"/>
            </a:endParaRPr>
          </a:p>
          <a:p>
            <a:pPr>
              <a:spcBef>
                <a:spcPct val="0"/>
              </a:spcBef>
            </a:pPr>
            <a:r>
              <a:rPr lang="en-US" dirty="0"/>
              <a:t>Difficulty with transitions (e.g. MS&gt;HS); Alcohol and drug abuse; Overeating; Lack of hygiene (freeze, in part); Anger and irritability(fight)</a:t>
            </a:r>
            <a:endParaRPr lang="en-US" dirty="0">
              <a:cs typeface="Calibri"/>
            </a:endParaRPr>
          </a:p>
          <a:p>
            <a:pPr>
              <a:spcBef>
                <a:spcPct val="0"/>
              </a:spcBef>
            </a:pPr>
            <a:r>
              <a:rPr lang="en-US" dirty="0"/>
              <a:t>Anxiety/worry about safety; Depression and </a:t>
            </a:r>
            <a:r>
              <a:rPr lang="en-US" dirty="0" err="1"/>
              <a:t>withdrawl</a:t>
            </a:r>
            <a:r>
              <a:rPr lang="en-US" dirty="0"/>
              <a:t>; Increased risk taking; Decreased focus and attention</a:t>
            </a:r>
            <a:endParaRPr lang="en-US" dirty="0">
              <a:cs typeface="Calibri"/>
            </a:endParaRPr>
          </a:p>
          <a:p>
            <a:endParaRPr lang="en-US" sz="3500" dirty="0">
              <a:cs typeface="Calibri"/>
            </a:endParaRPr>
          </a:p>
        </p:txBody>
      </p:sp>
      <p:sp>
        <p:nvSpPr>
          <p:cNvPr id="5" name="Date Placeholder 4"/>
          <p:cNvSpPr>
            <a:spLocks noGrp="1"/>
          </p:cNvSpPr>
          <p:nvPr>
            <p:ph type="dt" idx="11"/>
          </p:nvPr>
        </p:nvSpPr>
        <p:spPr/>
        <p:txBody>
          <a:bodyPr/>
          <a:lstStyle/>
          <a:p>
            <a:r>
              <a:rPr lang="en-US">
                <a:solidFill>
                  <a:prstClr val="black"/>
                </a:solidFill>
              </a:rPr>
              <a:t>March 1-2, 2018</a:t>
            </a:r>
          </a:p>
        </p:txBody>
      </p:sp>
      <p:sp>
        <p:nvSpPr>
          <p:cNvPr id="7" name="Slide Number Placeholder 6"/>
          <p:cNvSpPr>
            <a:spLocks noGrp="1"/>
          </p:cNvSpPr>
          <p:nvPr>
            <p:ph type="sldNum" sz="quarter" idx="13"/>
          </p:nvPr>
        </p:nvSpPr>
        <p:spPr/>
        <p:txBody>
          <a:bodyPr/>
          <a:lstStyle/>
          <a:p>
            <a:fld id="{C759F29C-6EE1-564D-95F3-2A561A22DA35}" type="slidenum">
              <a:rPr lang="en-US" smtClean="0">
                <a:solidFill>
                  <a:prstClr val="black"/>
                </a:solidFill>
              </a:rPr>
              <a:pPr/>
              <a:t>6</a:t>
            </a:fld>
            <a:endParaRPr lang="en-US">
              <a:solidFill>
                <a:prstClr val="black"/>
              </a:solidFill>
            </a:endParaRPr>
          </a:p>
        </p:txBody>
      </p:sp>
      <p:sp>
        <p:nvSpPr>
          <p:cNvPr id="8" name="Footer Placeholder 7"/>
          <p:cNvSpPr>
            <a:spLocks noGrp="1"/>
          </p:cNvSpPr>
          <p:nvPr>
            <p:ph type="ftr" sz="quarter" idx="14"/>
          </p:nvPr>
        </p:nvSpPr>
        <p:spPr/>
        <p:txBody>
          <a:bodyPr/>
          <a:lstStyle/>
          <a:p>
            <a:pPr>
              <a:defRPr/>
            </a:pPr>
            <a:r>
              <a:rPr lang="en-US">
                <a:solidFill>
                  <a:prstClr val="black"/>
                </a:solidFill>
              </a:rPr>
              <a:t>Center for Trauma Informed Innovation - Truman Medical Centers</a:t>
            </a:r>
          </a:p>
        </p:txBody>
      </p:sp>
      <p:sp>
        <p:nvSpPr>
          <p:cNvPr id="9" name="Header Placeholder 8"/>
          <p:cNvSpPr>
            <a:spLocks noGrp="1"/>
          </p:cNvSpPr>
          <p:nvPr>
            <p:ph type="hdr" sz="quarter" idx="15"/>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282221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Kaiser </a:t>
            </a:r>
            <a:r>
              <a:rPr lang="en-US" dirty="0" err="1">
                <a:cs typeface="Calibri"/>
              </a:rPr>
              <a:t>Permenete</a:t>
            </a:r>
            <a:r>
              <a:rPr lang="en-US" dirty="0">
                <a:cs typeface="Calibri"/>
              </a:rPr>
              <a:t> Study – San Diego, CA 1995-1997</a:t>
            </a:r>
          </a:p>
          <a:p>
            <a:r>
              <a:rPr lang="en-US" dirty="0"/>
              <a:t>Philadelphia Urban ACE Survey – 2012-2013</a:t>
            </a:r>
            <a:endParaRPr lang="en-US" dirty="0">
              <a:cs typeface="Calibri"/>
            </a:endParaRPr>
          </a:p>
          <a:p>
            <a:endParaRPr lang="en-US" dirty="0">
              <a:cs typeface="Calibri"/>
            </a:endParaRPr>
          </a:p>
          <a:p>
            <a:r>
              <a:rPr lang="en-US" dirty="0">
                <a:cs typeface="Calibri"/>
              </a:rPr>
              <a:t>Pair of Aces – Adverse Childhood Experiences – from the incarceration of a caregiver to emotional and sexual abuse, etc.</a:t>
            </a:r>
          </a:p>
          <a:p>
            <a:r>
              <a:rPr lang="en-US" dirty="0">
                <a:cs typeface="Calibri"/>
              </a:rPr>
              <a:t>Adverse Community Environments – from poverty to violence to poor housing</a:t>
            </a:r>
          </a:p>
          <a:p>
            <a:endParaRPr lang="en-US" dirty="0">
              <a:cs typeface="Calibri"/>
            </a:endParaRPr>
          </a:p>
          <a:p>
            <a:r>
              <a:rPr lang="en-US" dirty="0">
                <a:cs typeface="Calibri"/>
              </a:rPr>
              <a:t>When you use both measures the numbers of people experiencing at least one ace increases. In a recent resilience study in Kansas City, the average of seeing 64% of people experiencing at least one ACE, increased to 87%</a:t>
            </a:r>
          </a:p>
        </p:txBody>
      </p:sp>
      <p:sp>
        <p:nvSpPr>
          <p:cNvPr id="4" name="Slide Number Placeholder 3"/>
          <p:cNvSpPr>
            <a:spLocks noGrp="1"/>
          </p:cNvSpPr>
          <p:nvPr>
            <p:ph type="sldNum" sz="quarter" idx="10"/>
          </p:nvPr>
        </p:nvSpPr>
        <p:spPr/>
        <p:txBody>
          <a:bodyPr/>
          <a:lstStyle/>
          <a:p>
            <a:fld id="{4AF93699-FF94-4459-B062-753F58343005}" type="slidenum">
              <a:rPr lang="en-US" smtClean="0"/>
              <a:t>7</a:t>
            </a:fld>
            <a:endParaRPr lang="en-US"/>
          </a:p>
        </p:txBody>
      </p:sp>
    </p:spTree>
    <p:extLst>
      <p:ext uri="{BB962C8B-B14F-4D97-AF65-F5344CB8AC3E}">
        <p14:creationId xmlns:p14="http://schemas.microsoft.com/office/powerpoint/2010/main" val="217101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77862" y="30737915"/>
            <a:ext cx="8134350" cy="29120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sz="3500" dirty="0"/>
              <a:t>Most people have had at least 1 ACE, over 2/3 in most studies; </a:t>
            </a:r>
          </a:p>
          <a:p>
            <a:pPr eaLnBrk="1" hangingPunct="1">
              <a:spcBef>
                <a:spcPct val="0"/>
              </a:spcBef>
            </a:pPr>
            <a:endParaRPr lang="en-US" sz="3500" dirty="0"/>
          </a:p>
          <a:p>
            <a:pPr eaLnBrk="1" hangingPunct="1">
              <a:spcBef>
                <a:spcPct val="0"/>
              </a:spcBef>
            </a:pPr>
            <a:r>
              <a:rPr lang="en-US" sz="3500" dirty="0"/>
              <a:t>Historical and generational trauma are also impactful</a:t>
            </a:r>
            <a:endParaRPr lang="en-US" sz="3500" dirty="0">
              <a:cs typeface="Calibri"/>
            </a:endParaRPr>
          </a:p>
          <a:p>
            <a:pPr>
              <a:spcBef>
                <a:spcPct val="0"/>
              </a:spcBef>
            </a:pPr>
            <a:endParaRPr lang="en-US" sz="3500" dirty="0">
              <a:cs typeface="Calibri"/>
            </a:endParaRPr>
          </a:p>
          <a:p>
            <a:pPr>
              <a:spcBef>
                <a:spcPct val="0"/>
              </a:spcBef>
            </a:pPr>
            <a:r>
              <a:rPr lang="en-US" sz="3500" dirty="0">
                <a:cs typeface="Calibri"/>
              </a:rPr>
              <a:t>What does this look like in teens?</a:t>
            </a:r>
          </a:p>
          <a:p>
            <a:pPr eaLnBrk="1" hangingPunct="1">
              <a:spcBef>
                <a:spcPct val="0"/>
              </a:spcBef>
            </a:pPr>
            <a:r>
              <a:rPr lang="en-US" sz="3500" dirty="0"/>
              <a:t>Symptoms:</a:t>
            </a:r>
            <a:endParaRPr lang="en-US" sz="3500" dirty="0">
              <a:cs typeface="Calibri"/>
            </a:endParaRPr>
          </a:p>
          <a:p>
            <a:pPr>
              <a:spcBef>
                <a:spcPct val="0"/>
              </a:spcBef>
            </a:pPr>
            <a:r>
              <a:rPr lang="en-US" sz="3500" dirty="0">
                <a:cs typeface="Calibri"/>
              </a:rPr>
              <a:t>Poor emotional control, often not appropriate to the situation; Confrontational (fight); Overly protective of space/belongings (freeze/ hunkering down)</a:t>
            </a:r>
            <a:endParaRPr lang="en-US" sz="3500" dirty="0"/>
          </a:p>
          <a:p>
            <a:pPr>
              <a:spcBef>
                <a:spcPct val="0"/>
              </a:spcBef>
            </a:pPr>
            <a:r>
              <a:rPr lang="en-US" sz="3500" dirty="0">
                <a:cs typeface="Calibri"/>
              </a:rPr>
              <a:t>Difficulty with transitions (e.g. MS&gt;HS); </a:t>
            </a:r>
            <a:r>
              <a:rPr lang="en-US" sz="3500" dirty="0"/>
              <a:t>Alcohol and drug abuse; Overeating; Lack of hygiene (freeze, in part); Anger and irritability(fight)</a:t>
            </a:r>
            <a:endParaRPr lang="en-US" sz="3500" dirty="0">
              <a:cs typeface="Calibri" panose="020F0502020204030204"/>
            </a:endParaRPr>
          </a:p>
          <a:p>
            <a:pPr>
              <a:spcBef>
                <a:spcPct val="0"/>
              </a:spcBef>
            </a:pPr>
            <a:r>
              <a:rPr lang="en-US" sz="3500" dirty="0">
                <a:cs typeface="Calibri" panose="020F0502020204030204"/>
              </a:rPr>
              <a:t>Anxiety/worry about safety; Depression and </a:t>
            </a:r>
            <a:r>
              <a:rPr lang="en-US" sz="3500" dirty="0" err="1">
                <a:cs typeface="Calibri" panose="020F0502020204030204"/>
              </a:rPr>
              <a:t>withdrawl</a:t>
            </a:r>
            <a:r>
              <a:rPr lang="en-US" sz="3500" dirty="0">
                <a:cs typeface="Calibri" panose="020F0502020204030204"/>
              </a:rPr>
              <a:t>; Increased risk taking; Decreased focus and attention</a:t>
            </a:r>
          </a:p>
          <a:p>
            <a:pPr>
              <a:spcBef>
                <a:spcPct val="0"/>
              </a:spcBef>
            </a:pPr>
            <a:endParaRPr lang="en-US" sz="3500" dirty="0"/>
          </a:p>
          <a:p>
            <a:pPr eaLnBrk="1" hangingPunct="1">
              <a:spcBef>
                <a:spcPct val="0"/>
              </a:spcBef>
            </a:pPr>
            <a:r>
              <a:rPr lang="en-US" sz="3500" dirty="0"/>
              <a:t>“The impact of trauma to the community can be seen in high rates of absenteeism, under-performing at work and school, and high healthcare costs, etc. The research has been validated now across the country.” –Behavioral Health Action Report, Greater Kansas City Chamber of Commerce</a:t>
            </a:r>
            <a:endParaRPr lang="en-US" sz="3500" dirty="0">
              <a:cs typeface="Calibri"/>
            </a:endParaRPr>
          </a:p>
          <a:p>
            <a:pPr>
              <a:spcBef>
                <a:spcPct val="0"/>
              </a:spcBef>
            </a:pPr>
            <a:r>
              <a:rPr lang="en-US" sz="3500" dirty="0">
                <a:cs typeface="Calibri"/>
              </a:rPr>
              <a:t>"attention seeking" may be more properly understood as "connection seeking"</a:t>
            </a:r>
          </a:p>
          <a:p>
            <a:pPr>
              <a:spcBef>
                <a:spcPct val="0"/>
              </a:spcBef>
            </a:pPr>
            <a:endParaRPr lang="en-US" sz="3500" dirty="0">
              <a:cs typeface="Calibri"/>
            </a:endParaRP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52FF25-0B38-465D-A134-E4CAEA2226CB}" type="slidenum">
              <a:rPr lang="en-US" smtClean="0">
                <a:solidFill>
                  <a:prstClr val="black"/>
                </a:solidFill>
              </a:rPr>
              <a:pPr>
                <a:defRPr/>
              </a:pPr>
              <a:t>8</a:t>
            </a:fld>
            <a:endParaRPr lang="en-US">
              <a:solidFill>
                <a:prstClr val="black"/>
              </a:solidFill>
            </a:endParaRPr>
          </a:p>
        </p:txBody>
      </p:sp>
      <p:sp>
        <p:nvSpPr>
          <p:cNvPr id="2" name="Date Placeholder 1"/>
          <p:cNvSpPr>
            <a:spLocks noGrp="1"/>
          </p:cNvSpPr>
          <p:nvPr>
            <p:ph type="dt" idx="10"/>
          </p:nvPr>
        </p:nvSpPr>
        <p:spPr/>
        <p:txBody>
          <a:bodyPr/>
          <a:lstStyle/>
          <a:p>
            <a:pPr>
              <a:defRPr/>
            </a:pPr>
            <a:r>
              <a:rPr lang="en-US">
                <a:solidFill>
                  <a:prstClr val="black"/>
                </a:solidFill>
              </a:rPr>
              <a:t>March 1-2, 2018</a:t>
            </a:r>
          </a:p>
        </p:txBody>
      </p:sp>
      <p:sp>
        <p:nvSpPr>
          <p:cNvPr id="5" name="Footer Placeholder 4"/>
          <p:cNvSpPr>
            <a:spLocks noGrp="1"/>
          </p:cNvSpPr>
          <p:nvPr>
            <p:ph type="ftr" sz="quarter" idx="11"/>
          </p:nvPr>
        </p:nvSpPr>
        <p:spPr/>
        <p:txBody>
          <a:bodyPr/>
          <a:lstStyle/>
          <a:p>
            <a:pPr>
              <a:defRPr/>
            </a:pPr>
            <a:r>
              <a:rPr lang="en-US">
                <a:solidFill>
                  <a:prstClr val="black"/>
                </a:solidFill>
              </a:rPr>
              <a:t>Center for Trauma Informed Innovation - Truman Medical Centers</a:t>
            </a:r>
          </a:p>
        </p:txBody>
      </p:sp>
      <p:sp>
        <p:nvSpPr>
          <p:cNvPr id="6" name="Header Placeholder 5"/>
          <p:cNvSpPr>
            <a:spLocks noGrp="1"/>
          </p:cNvSpPr>
          <p:nvPr>
            <p:ph type="hdr" sz="quarter" idx="12"/>
          </p:nvPr>
        </p:nvSpPr>
        <p:spPr/>
        <p:txBody>
          <a:bodyPr/>
          <a:lstStyle/>
          <a:p>
            <a:pPr>
              <a:defRPr/>
            </a:pPr>
            <a:r>
              <a:rPr lang="en-US">
                <a:solidFill>
                  <a:prstClr val="black"/>
                </a:solidFill>
              </a:rPr>
              <a:t>Workshop Facilitator Training: Trauma Informed Care Orientation</a:t>
            </a:r>
          </a:p>
        </p:txBody>
      </p:sp>
    </p:spTree>
    <p:extLst>
      <p:ext uri="{BB962C8B-B14F-4D97-AF65-F5344CB8AC3E}">
        <p14:creationId xmlns:p14="http://schemas.microsoft.com/office/powerpoint/2010/main" val="158062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Awareness</a:t>
            </a:r>
            <a:r>
              <a:rPr lang="en-US" baseline="0"/>
              <a:t> and response—what is the library’s role in being trauma informed? </a:t>
            </a:r>
          </a:p>
          <a:p>
            <a:endParaRPr lang="en-US">
              <a:cs typeface="Calibri"/>
            </a:endParaRPr>
          </a:p>
        </p:txBody>
      </p:sp>
      <p:sp>
        <p:nvSpPr>
          <p:cNvPr id="4" name="Slide Number Placeholder 3"/>
          <p:cNvSpPr>
            <a:spLocks noGrp="1"/>
          </p:cNvSpPr>
          <p:nvPr>
            <p:ph type="sldNum" sz="quarter" idx="10"/>
          </p:nvPr>
        </p:nvSpPr>
        <p:spPr/>
        <p:txBody>
          <a:bodyPr/>
          <a:lstStyle/>
          <a:p>
            <a:fld id="{4AF93699-FF94-4459-B062-753F58343005}" type="slidenum">
              <a:rPr lang="en-US" smtClean="0"/>
              <a:t>9</a:t>
            </a:fld>
            <a:endParaRPr lang="en-US"/>
          </a:p>
        </p:txBody>
      </p:sp>
    </p:spTree>
    <p:extLst>
      <p:ext uri="{BB962C8B-B14F-4D97-AF65-F5344CB8AC3E}">
        <p14:creationId xmlns:p14="http://schemas.microsoft.com/office/powerpoint/2010/main" val="395490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D6EE87-EBD5-4F12-A48A-63ACA297AC8F}" type="datetimeFigureOut">
              <a:rPr lang="en-US" smtClean="0"/>
              <a:t>11/6/2019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3143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9854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8032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2752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3832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9426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5217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4030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6479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0851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2612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602894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78535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9618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2171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993048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spTree>
    <p:extLst>
      <p:ext uri="{BB962C8B-B14F-4D97-AF65-F5344CB8AC3E}">
        <p14:creationId xmlns:p14="http://schemas.microsoft.com/office/powerpoint/2010/main" val="2666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11/6/2019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74019827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8" y="180236"/>
            <a:ext cx="10318418" cy="4394988"/>
          </a:xfrm>
        </p:spPr>
        <p:txBody>
          <a:bodyPr>
            <a:normAutofit/>
          </a:bodyPr>
          <a:lstStyle/>
          <a:p>
            <a:r>
              <a:rPr lang="en-US" sz="7200" dirty="0"/>
              <a:t> Increasing Teen Resilience through Trauma Sensitive Approaches</a:t>
            </a:r>
          </a:p>
        </p:txBody>
      </p:sp>
      <p:sp>
        <p:nvSpPr>
          <p:cNvPr id="3" name="Subtitle 2"/>
          <p:cNvSpPr>
            <a:spLocks noGrp="1"/>
          </p:cNvSpPr>
          <p:nvPr>
            <p:ph type="subTitle" idx="1"/>
          </p:nvPr>
        </p:nvSpPr>
        <p:spPr>
          <a:xfrm>
            <a:off x="6779941" y="5394960"/>
            <a:ext cx="5218628" cy="1463040"/>
          </a:xfrm>
        </p:spPr>
        <p:txBody>
          <a:bodyPr/>
          <a:lstStyle/>
          <a:p>
            <a:r>
              <a:rPr lang="en-US"/>
              <a:t>Presented by Mid-Continent Public Library</a:t>
            </a:r>
          </a:p>
        </p:txBody>
      </p:sp>
    </p:spTree>
    <p:extLst>
      <p:ext uri="{BB962C8B-B14F-4D97-AF65-F5344CB8AC3E}">
        <p14:creationId xmlns:p14="http://schemas.microsoft.com/office/powerpoint/2010/main" val="75749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1B2AB1-B878-4EF7-A94C-67A67DCAA6FD}"/>
              </a:ext>
            </a:extLst>
          </p:cNvPr>
          <p:cNvSpPr>
            <a:spLocks noGrp="1"/>
          </p:cNvSpPr>
          <p:nvPr>
            <p:ph type="title"/>
          </p:nvPr>
        </p:nvSpPr>
        <p:spPr>
          <a:xfrm>
            <a:off x="1484311" y="685800"/>
            <a:ext cx="10018713" cy="1124339"/>
          </a:xfrm>
        </p:spPr>
        <p:txBody>
          <a:bodyPr/>
          <a:lstStyle/>
          <a:p>
            <a:r>
              <a:rPr lang="en-US"/>
              <a:t>Trauma-Informed Culture</a:t>
            </a:r>
          </a:p>
        </p:txBody>
      </p:sp>
      <p:graphicFrame>
        <p:nvGraphicFramePr>
          <p:cNvPr id="2" name="Diagram 3" descr="Detail in notes" title="Diagram showing a trauma informed culture">
            <a:extLst>
              <a:ext uri="{FF2B5EF4-FFF2-40B4-BE49-F238E27FC236}">
                <a16:creationId xmlns:a16="http://schemas.microsoft.com/office/drawing/2014/main" id="{C0FD8864-58D6-4D2F-9CB3-9BB0985C1477}"/>
              </a:ext>
            </a:extLst>
          </p:cNvPr>
          <p:cNvGraphicFramePr/>
          <p:nvPr>
            <p:extLst>
              <p:ext uri="{D42A27DB-BD31-4B8C-83A1-F6EECF244321}">
                <p14:modId xmlns:p14="http://schemas.microsoft.com/office/powerpoint/2010/main" val="710281029"/>
              </p:ext>
            </p:extLst>
          </p:nvPr>
        </p:nvGraphicFramePr>
        <p:xfrm>
          <a:off x="2185358" y="1600200"/>
          <a:ext cx="8238226" cy="4735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239432" y="5915127"/>
            <a:ext cx="1828800" cy="338554"/>
          </a:xfrm>
          <a:prstGeom prst="rect">
            <a:avLst/>
          </a:prstGeom>
          <a:noFill/>
        </p:spPr>
        <p:txBody>
          <a:bodyPr wrap="square" rtlCol="0">
            <a:spAutoFit/>
          </a:bodyPr>
          <a:lstStyle/>
          <a:p>
            <a:pPr algn="ctr" fontAlgn="base">
              <a:spcBef>
                <a:spcPct val="0"/>
              </a:spcBef>
              <a:spcAft>
                <a:spcPct val="0"/>
              </a:spcAft>
            </a:pPr>
            <a:r>
              <a:rPr lang="en-US" sz="1600">
                <a:solidFill>
                  <a:prstClr val="black"/>
                </a:solidFill>
              </a:rPr>
              <a:t>SAMHSA, 2014</a:t>
            </a:r>
          </a:p>
        </p:txBody>
      </p:sp>
    </p:spTree>
    <p:extLst>
      <p:ext uri="{BB962C8B-B14F-4D97-AF65-F5344CB8AC3E}">
        <p14:creationId xmlns:p14="http://schemas.microsoft.com/office/powerpoint/2010/main" val="189470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A900DF-DCBF-4EEA-8859-2AE70E4487FA}"/>
              </a:ext>
            </a:extLst>
          </p:cNvPr>
          <p:cNvSpPr>
            <a:spLocks noGrp="1"/>
          </p:cNvSpPr>
          <p:nvPr>
            <p:ph type="title"/>
          </p:nvPr>
        </p:nvSpPr>
        <p:spPr>
          <a:xfrm>
            <a:off x="1484311" y="-452537"/>
            <a:ext cx="10018713" cy="1752599"/>
          </a:xfrm>
        </p:spPr>
        <p:txBody>
          <a:bodyPr/>
          <a:lstStyle/>
          <a:p>
            <a:r>
              <a:rPr lang="en-US"/>
              <a:t>Trauma Sensitive Principles</a:t>
            </a:r>
          </a:p>
        </p:txBody>
      </p:sp>
      <p:sp>
        <p:nvSpPr>
          <p:cNvPr id="3" name="Content Placeholder 2"/>
          <p:cNvSpPr>
            <a:spLocks noGrp="1"/>
          </p:cNvSpPr>
          <p:nvPr>
            <p:ph idx="4294967295"/>
          </p:nvPr>
        </p:nvSpPr>
        <p:spPr>
          <a:xfrm>
            <a:off x="2003425" y="423762"/>
            <a:ext cx="10188575" cy="4471631"/>
          </a:xfrm>
        </p:spPr>
        <p:txBody>
          <a:bodyPr vert="horz" lIns="91440" tIns="45720" rIns="91440" bIns="45720" rtlCol="0" anchor="t">
            <a:noAutofit/>
          </a:bodyPr>
          <a:lstStyle/>
          <a:p>
            <a:pPr>
              <a:lnSpc>
                <a:spcPct val="150000"/>
              </a:lnSpc>
            </a:pPr>
            <a:r>
              <a:rPr lang="en-US" sz="3200">
                <a:cs typeface="Arial"/>
              </a:rPr>
              <a:t>Safety</a:t>
            </a:r>
          </a:p>
          <a:p>
            <a:pPr>
              <a:lnSpc>
                <a:spcPct val="150000"/>
              </a:lnSpc>
            </a:pPr>
            <a:r>
              <a:rPr lang="en-US" sz="3200">
                <a:cs typeface="Arial"/>
              </a:rPr>
              <a:t>Trustworthiness</a:t>
            </a:r>
          </a:p>
          <a:p>
            <a:pPr>
              <a:lnSpc>
                <a:spcPct val="150000"/>
              </a:lnSpc>
            </a:pPr>
            <a:r>
              <a:rPr lang="en-US" sz="3200">
                <a:cs typeface="Arial"/>
              </a:rPr>
              <a:t>Choice</a:t>
            </a:r>
          </a:p>
          <a:p>
            <a:pPr>
              <a:lnSpc>
                <a:spcPct val="150000"/>
              </a:lnSpc>
            </a:pPr>
            <a:r>
              <a:rPr lang="en-US" sz="3200">
                <a:cs typeface="Arial"/>
              </a:rPr>
              <a:t>Collaboration</a:t>
            </a:r>
          </a:p>
          <a:p>
            <a:pPr>
              <a:lnSpc>
                <a:spcPct val="150000"/>
              </a:lnSpc>
            </a:pPr>
            <a:r>
              <a:rPr lang="en-US" sz="3200">
                <a:cs typeface="Arial"/>
              </a:rPr>
              <a:t>Empowerment</a:t>
            </a:r>
            <a:endParaRPr lang="en-US" sz="3200">
              <a:cs typeface="Arial" panose="020B0604020202020204" pitchFamily="34" charset="0"/>
            </a:endParaRPr>
          </a:p>
          <a:p>
            <a:pPr>
              <a:lnSpc>
                <a:spcPct val="150000"/>
              </a:lnSpc>
            </a:pPr>
            <a:r>
              <a:rPr lang="en-US" sz="3200">
                <a:cs typeface="Arial"/>
              </a:rPr>
              <a:t>Resilience</a:t>
            </a:r>
          </a:p>
        </p:txBody>
      </p:sp>
    </p:spTree>
    <p:extLst>
      <p:ext uri="{BB962C8B-B14F-4D97-AF65-F5344CB8AC3E}">
        <p14:creationId xmlns:p14="http://schemas.microsoft.com/office/powerpoint/2010/main" val="299427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Freeform: Shape 96" hidden="1">
            <a:extLst>
              <a:ext uri="{FF2B5EF4-FFF2-40B4-BE49-F238E27FC236}">
                <a16:creationId xmlns:a16="http://schemas.microsoft.com/office/drawing/2014/main" id="{98329869-2AAA-45A6-A41E-448AA325C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Diagram 3" descr="Detail in Notes&#10;" title="Diagram of Realms of Safety">
            <a:extLst>
              <a:ext uri="{FF2B5EF4-FFF2-40B4-BE49-F238E27FC236}">
                <a16:creationId xmlns:a16="http://schemas.microsoft.com/office/drawing/2014/main" id="{0C3956C6-E9AB-4E3A-932F-30F698A0B50B}"/>
              </a:ext>
            </a:extLst>
          </p:cNvPr>
          <p:cNvGraphicFramePr/>
          <p:nvPr>
            <p:extLst>
              <p:ext uri="{D42A27DB-BD31-4B8C-83A1-F6EECF244321}">
                <p14:modId xmlns:p14="http://schemas.microsoft.com/office/powerpoint/2010/main" val="36467740"/>
              </p:ext>
            </p:extLst>
          </p:nvPr>
        </p:nvGraphicFramePr>
        <p:xfrm>
          <a:off x="643467" y="643468"/>
          <a:ext cx="6749521" cy="523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8036454" y="685800"/>
            <a:ext cx="3466569" cy="4939081"/>
          </a:xfrm>
        </p:spPr>
        <p:txBody>
          <a:bodyPr/>
          <a:lstStyle/>
          <a:p>
            <a:r>
              <a:rPr lang="en-US" sz="7200" b="1" dirty="0">
                <a:solidFill>
                  <a:srgbClr val="000000"/>
                </a:solidFill>
              </a:rPr>
              <a:t>Safety</a:t>
            </a:r>
            <a:endParaRPr lang="en-US" dirty="0"/>
          </a:p>
        </p:txBody>
      </p:sp>
    </p:spTree>
    <p:extLst>
      <p:ext uri="{BB962C8B-B14F-4D97-AF65-F5344CB8AC3E}">
        <p14:creationId xmlns:p14="http://schemas.microsoft.com/office/powerpoint/2010/main" val="3984687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Trustworthiness</a:t>
            </a:r>
            <a:endParaRPr lang="en-US" dirty="0"/>
          </a:p>
        </p:txBody>
      </p:sp>
      <p:pic>
        <p:nvPicPr>
          <p:cNvPr id="2" name="Picture 2" descr="A person helping anothre person up a mountain with a sunset in the background&#10;&#10;" title="Image showing trustworthiness">
            <a:extLst>
              <a:ext uri="{FF2B5EF4-FFF2-40B4-BE49-F238E27FC236}">
                <a16:creationId xmlns:a16="http://schemas.microsoft.com/office/drawing/2014/main" id="{47DF063D-22EA-4BF1-A9FF-3DC3430C7DA0}"/>
              </a:ext>
            </a:extLst>
          </p:cNvPr>
          <p:cNvPicPr>
            <a:picLocks noChangeAspect="1"/>
          </p:cNvPicPr>
          <p:nvPr/>
        </p:nvPicPr>
        <p:blipFill rotWithShape="1">
          <a:blip r:embed="rId3"/>
          <a:srcRect t="5207" b="19793"/>
          <a:stretch/>
        </p:blipFill>
        <p:spPr>
          <a:xfrm>
            <a:off x="20" y="10"/>
            <a:ext cx="12191980" cy="6857990"/>
          </a:xfrm>
          <a:prstGeom prst="rect">
            <a:avLst/>
          </a:prstGeom>
        </p:spPr>
      </p:pic>
    </p:spTree>
    <p:extLst>
      <p:ext uri="{BB962C8B-B14F-4D97-AF65-F5344CB8AC3E}">
        <p14:creationId xmlns:p14="http://schemas.microsoft.com/office/powerpoint/2010/main" val="113495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Choice</a:t>
            </a:r>
            <a:endParaRPr lang="en-US" dirty="0"/>
          </a:p>
        </p:txBody>
      </p:sp>
      <p:pic>
        <p:nvPicPr>
          <p:cNvPr id="2" name="Picture 2" title="Sign with 3 arrows pointing in different directions">
            <a:extLst>
              <a:ext uri="{FF2B5EF4-FFF2-40B4-BE49-F238E27FC236}">
                <a16:creationId xmlns:a16="http://schemas.microsoft.com/office/drawing/2014/main" id="{D965B34E-6B29-4A98-BED8-D816872E1805}"/>
              </a:ext>
            </a:extLst>
          </p:cNvPr>
          <p:cNvPicPr>
            <a:picLocks noChangeAspect="1"/>
          </p:cNvPicPr>
          <p:nvPr/>
        </p:nvPicPr>
        <p:blipFill rotWithShape="1">
          <a:blip r:embed="rId3"/>
          <a:srcRect t="1999" b="23001"/>
          <a:stretch/>
        </p:blipFill>
        <p:spPr>
          <a:xfrm>
            <a:off x="20" y="10"/>
            <a:ext cx="12191980" cy="6857990"/>
          </a:xfrm>
          <a:prstGeom prst="rect">
            <a:avLst/>
          </a:prstGeom>
        </p:spPr>
      </p:pic>
    </p:spTree>
    <p:extLst>
      <p:ext uri="{BB962C8B-B14F-4D97-AF65-F5344CB8AC3E}">
        <p14:creationId xmlns:p14="http://schemas.microsoft.com/office/powerpoint/2010/main" val="217107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hidden="1">
            <a:extLst>
              <a:ext uri="{FF2B5EF4-FFF2-40B4-BE49-F238E27FC236}">
                <a16:creationId xmlns:a16="http://schemas.microsoft.com/office/drawing/2014/main" id="{FFDFDE97-4A97-47C3-A34F-FC7FD441CB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 name="Freeform 6">
              <a:extLst>
                <a:ext uri="{FF2B5EF4-FFF2-40B4-BE49-F238E27FC236}">
                  <a16:creationId xmlns:a16="http://schemas.microsoft.com/office/drawing/2014/main" id="{5929D068-05C4-4FD7-805E-67B98DC00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802E4133-42B8-4E61-88E6-34AA55241E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3FA7762F-EFA7-4921-8668-F1C73A0D5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22FFCE41-B971-4162-8DF9-DBF817DDA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90D48A4B-3F05-4D98-B608-F5E23EA0D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AF334AC8-D046-47E1-BCFA-12AF52A42A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 name="Title 2"/>
          <p:cNvSpPr>
            <a:spLocks noGrp="1"/>
          </p:cNvSpPr>
          <p:nvPr>
            <p:ph type="title" idx="4294967295"/>
          </p:nvPr>
        </p:nvSpPr>
        <p:spPr>
          <a:xfrm>
            <a:off x="7089755" y="2160638"/>
            <a:ext cx="4413269" cy="1752599"/>
          </a:xfrm>
        </p:spPr>
        <p:txBody>
          <a:bodyPr>
            <a:normAutofit/>
          </a:bodyPr>
          <a:lstStyle/>
          <a:p>
            <a:r>
              <a:rPr lang="en-US" sz="3600" b="1" spc="800" dirty="0"/>
              <a:t>Collaboration</a:t>
            </a:r>
            <a:endParaRPr lang="en-US" sz="3600" dirty="0"/>
          </a:p>
        </p:txBody>
      </p:sp>
      <p:sp useBgFill="1">
        <p:nvSpPr>
          <p:cNvPr id="21" name="Rectangle 20" hidden="1">
            <a:extLst>
              <a:ext uri="{FF2B5EF4-FFF2-40B4-BE49-F238E27FC236}">
                <a16:creationId xmlns:a16="http://schemas.microsoft.com/office/drawing/2014/main" id="{7598300D-80B4-4198-A7BD-B15BC31C9A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drawing of a cartoon character&#10;&#10;Description generated with high confidence" title="Illustration of collaboration">
            <a:extLst>
              <a:ext uri="{FF2B5EF4-FFF2-40B4-BE49-F238E27FC236}">
                <a16:creationId xmlns:a16="http://schemas.microsoft.com/office/drawing/2014/main" id="{E2953135-984C-4092-A642-BBF3D75AD338}"/>
              </a:ext>
            </a:extLst>
          </p:cNvPr>
          <p:cNvPicPr>
            <a:picLocks noChangeAspect="1"/>
          </p:cNvPicPr>
          <p:nvPr/>
        </p:nvPicPr>
        <p:blipFill rotWithShape="1">
          <a:blip r:embed="rId4"/>
          <a:srcRect l="23728" r="16689"/>
          <a:stretch/>
        </p:blipFill>
        <p:spPr>
          <a:xfrm>
            <a:off x="20" y="-1378788"/>
            <a:ext cx="6543655" cy="8236788"/>
          </a:xfrm>
          <a:prstGeom prst="rect">
            <a:avLst/>
          </a:prstGeom>
        </p:spPr>
      </p:pic>
      <p:grpSp>
        <p:nvGrpSpPr>
          <p:cNvPr id="23" name="Group 22" hidden="1">
            <a:extLst>
              <a:ext uri="{FF2B5EF4-FFF2-40B4-BE49-F238E27FC236}">
                <a16:creationId xmlns:a16="http://schemas.microsoft.com/office/drawing/2014/main" id="{AEE4B65F-3548-4B65-9353-5B888725B8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24" name="Rectangle 19">
              <a:extLst>
                <a:ext uri="{FF2B5EF4-FFF2-40B4-BE49-F238E27FC236}">
                  <a16:creationId xmlns:a16="http://schemas.microsoft.com/office/drawing/2014/main" id="{E84ABF24-FB51-4950-AA13-9C38FA273D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0">
              <a:extLst>
                <a:ext uri="{FF2B5EF4-FFF2-40B4-BE49-F238E27FC236}">
                  <a16:creationId xmlns:a16="http://schemas.microsoft.com/office/drawing/2014/main" id="{66B54044-7162-4346-93AF-91F5EF08F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hidden="1">
            <a:extLst>
              <a:ext uri="{FF2B5EF4-FFF2-40B4-BE49-F238E27FC236}">
                <a16:creationId xmlns:a16="http://schemas.microsoft.com/office/drawing/2014/main" id="{7EF05D2A-6417-4683-B103-2F6594C7F9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8" name="Freeform 6">
              <a:extLst>
                <a:ext uri="{FF2B5EF4-FFF2-40B4-BE49-F238E27FC236}">
                  <a16:creationId xmlns:a16="http://schemas.microsoft.com/office/drawing/2014/main" id="{98F07F70-C0D3-4397-AABB-1B48599EE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9" name="Freeform 7">
              <a:extLst>
                <a:ext uri="{FF2B5EF4-FFF2-40B4-BE49-F238E27FC236}">
                  <a16:creationId xmlns:a16="http://schemas.microsoft.com/office/drawing/2014/main" id="{DA8D4D12-8066-414D-9ADE-E57A157B13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0" name="Freeform 9">
              <a:extLst>
                <a:ext uri="{FF2B5EF4-FFF2-40B4-BE49-F238E27FC236}">
                  <a16:creationId xmlns:a16="http://schemas.microsoft.com/office/drawing/2014/main" id="{1B5991B5-30B0-43FC-B480-D46CDADA55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1" name="Freeform 10">
              <a:extLst>
                <a:ext uri="{FF2B5EF4-FFF2-40B4-BE49-F238E27FC236}">
                  <a16:creationId xmlns:a16="http://schemas.microsoft.com/office/drawing/2014/main" id="{37C3E8EB-F89D-4213-AF06-BEC76C9846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2" name="Freeform 11">
              <a:extLst>
                <a:ext uri="{FF2B5EF4-FFF2-40B4-BE49-F238E27FC236}">
                  <a16:creationId xmlns:a16="http://schemas.microsoft.com/office/drawing/2014/main" id="{EBEC147A-2E68-4A61-9B16-14DEB275B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3" name="Freeform 12">
              <a:extLst>
                <a:ext uri="{FF2B5EF4-FFF2-40B4-BE49-F238E27FC236}">
                  <a16:creationId xmlns:a16="http://schemas.microsoft.com/office/drawing/2014/main" id="{60875B87-EA27-4C1C-B44D-CA16609D7A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extLst>
      <p:ext uri="{BB962C8B-B14F-4D97-AF65-F5344CB8AC3E}">
        <p14:creationId xmlns:p14="http://schemas.microsoft.com/office/powerpoint/2010/main" val="3317735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Empowerment</a:t>
            </a:r>
            <a:endParaRPr lang="en-US" dirty="0"/>
          </a:p>
        </p:txBody>
      </p:sp>
      <p:grpSp>
        <p:nvGrpSpPr>
          <p:cNvPr id="7" name="Group 6" hidden="1">
            <a:extLst>
              <a:ext uri="{FF2B5EF4-FFF2-40B4-BE49-F238E27FC236}">
                <a16:creationId xmlns:a16="http://schemas.microsoft.com/office/drawing/2014/main" id="{DD65B30C-427F-449E-B039-E288E85D8A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5" name="Freeform: Shape 14" hidden="1">
            <a:extLst>
              <a:ext uri="{FF2B5EF4-FFF2-40B4-BE49-F238E27FC236}">
                <a16:creationId xmlns:a16="http://schemas.microsoft.com/office/drawing/2014/main" id="{084966D2-3C9B-4F47-8231-1DEC33D3B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Three figures with their hands up" title="Image of Empowerment">
            <a:extLst>
              <a:ext uri="{FF2B5EF4-FFF2-40B4-BE49-F238E27FC236}">
                <a16:creationId xmlns:a16="http://schemas.microsoft.com/office/drawing/2014/main" id="{33226C19-64BC-4614-A62D-ECA38C308B54}"/>
              </a:ext>
            </a:extLst>
          </p:cNvPr>
          <p:cNvPicPr>
            <a:picLocks noChangeAspect="1"/>
          </p:cNvPicPr>
          <p:nvPr/>
        </p:nvPicPr>
        <p:blipFill>
          <a:blip r:embed="rId4"/>
          <a:stretch>
            <a:fillRect/>
          </a:stretch>
        </p:blipFill>
        <p:spPr>
          <a:xfrm>
            <a:off x="3487347" y="974724"/>
            <a:ext cx="6532033" cy="4899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31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 name="Group 17" hidden="1">
            <a:extLst>
              <a:ext uri="{FF2B5EF4-FFF2-40B4-BE49-F238E27FC236}">
                <a16:creationId xmlns:a16="http://schemas.microsoft.com/office/drawing/2014/main" id="{FFDFDE97-4A97-47C3-A34F-FC7FD441CB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9" name="Freeform 6">
              <a:extLst>
                <a:ext uri="{FF2B5EF4-FFF2-40B4-BE49-F238E27FC236}">
                  <a16:creationId xmlns:a16="http://schemas.microsoft.com/office/drawing/2014/main" id="{5929D068-05C4-4FD7-805E-67B98DC00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802E4133-42B8-4E61-88E6-34AA55241E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1" name="Freeform 9">
              <a:extLst>
                <a:ext uri="{FF2B5EF4-FFF2-40B4-BE49-F238E27FC236}">
                  <a16:creationId xmlns:a16="http://schemas.microsoft.com/office/drawing/2014/main" id="{3FA7762F-EFA7-4921-8668-F1C73A0D5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2" name="Freeform 10">
              <a:extLst>
                <a:ext uri="{FF2B5EF4-FFF2-40B4-BE49-F238E27FC236}">
                  <a16:creationId xmlns:a16="http://schemas.microsoft.com/office/drawing/2014/main" id="{22FFCE41-B971-4162-8DF9-DBF817DDA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1">
              <a:extLst>
                <a:ext uri="{FF2B5EF4-FFF2-40B4-BE49-F238E27FC236}">
                  <a16:creationId xmlns:a16="http://schemas.microsoft.com/office/drawing/2014/main" id="{90D48A4B-3F05-4D98-B608-F5E23EA0D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2">
              <a:extLst>
                <a:ext uri="{FF2B5EF4-FFF2-40B4-BE49-F238E27FC236}">
                  <a16:creationId xmlns:a16="http://schemas.microsoft.com/office/drawing/2014/main" id="{AF334AC8-D046-47E1-BCFA-12AF52A42A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3" name="Title 6">
            <a:extLst>
              <a:ext uri="{FF2B5EF4-FFF2-40B4-BE49-F238E27FC236}">
                <a16:creationId xmlns:a16="http://schemas.microsoft.com/office/drawing/2014/main" id="{F44D9427-F5AD-4E21-A05C-EE07C1D3A0D1}"/>
              </a:ext>
            </a:extLst>
          </p:cNvPr>
          <p:cNvSpPr>
            <a:spLocks noGrp="1"/>
          </p:cNvSpPr>
          <p:nvPr>
            <p:ph type="title"/>
          </p:nvPr>
        </p:nvSpPr>
        <p:spPr>
          <a:xfrm>
            <a:off x="4089399" y="4617156"/>
            <a:ext cx="7413623" cy="843849"/>
          </a:xfrm>
        </p:spPr>
        <p:txBody>
          <a:bodyPr vert="horz" lIns="91440" tIns="45720" rIns="91440" bIns="45720" rtlCol="0" anchor="b">
            <a:normAutofit/>
          </a:bodyPr>
          <a:lstStyle/>
          <a:p>
            <a:pPr algn="r"/>
            <a:r>
              <a:rPr lang="en-US" sz="4800"/>
              <a:t>Resilience</a:t>
            </a:r>
          </a:p>
        </p:txBody>
      </p:sp>
      <p:pic>
        <p:nvPicPr>
          <p:cNvPr id="3" name="Picture 2" title="Flower growing in a crack"/>
          <p:cNvPicPr>
            <a:picLocks noChangeAspect="1"/>
          </p:cNvPicPr>
          <p:nvPr/>
        </p:nvPicPr>
        <p:blipFill rotWithShape="1">
          <a:blip r:embed="rId4">
            <a:extLst>
              <a:ext uri="{28A0092B-C50C-407E-A947-70E740481C1C}">
                <a14:useLocalDpi xmlns:a14="http://schemas.microsoft.com/office/drawing/2010/main" val="0"/>
              </a:ext>
            </a:extLst>
          </a:blip>
          <a:srcRect t="905" r="1" b="1"/>
          <a:stretch/>
        </p:blipFill>
        <p:spPr>
          <a:xfrm>
            <a:off x="3967843" y="608014"/>
            <a:ext cx="7487555" cy="372843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27157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Resilience continued</a:t>
            </a:r>
          </a:p>
        </p:txBody>
      </p:sp>
      <p:sp>
        <p:nvSpPr>
          <p:cNvPr id="3" name="Content Placeholder 2"/>
          <p:cNvSpPr>
            <a:spLocks noGrp="1"/>
          </p:cNvSpPr>
          <p:nvPr>
            <p:ph idx="1"/>
          </p:nvPr>
        </p:nvSpPr>
        <p:spPr>
          <a:xfrm>
            <a:off x="1484310" y="1660235"/>
            <a:ext cx="10018713" cy="4109826"/>
          </a:xfrm>
        </p:spPr>
        <p:txBody>
          <a:bodyPr>
            <a:normAutofit/>
          </a:bodyPr>
          <a:lstStyle/>
          <a:p>
            <a:pPr marL="457200" indent="-457200">
              <a:buFont typeface="Arial" panose="020B0604020202020204" pitchFamily="34" charset="0"/>
              <a:buChar char="•"/>
            </a:pPr>
            <a:r>
              <a:rPr lang="en-US"/>
              <a:t>What practical things can we do to foster connections among teens?</a:t>
            </a:r>
          </a:p>
          <a:p>
            <a:pPr marL="457200" indent="-457200">
              <a:buFont typeface="Arial" panose="020B0604020202020204" pitchFamily="34" charset="0"/>
              <a:buChar char="•"/>
            </a:pPr>
            <a:r>
              <a:rPr lang="en-US"/>
              <a:t>How do we help teens nurture a positive view of themselves?</a:t>
            </a:r>
          </a:p>
          <a:p>
            <a:pPr marL="457200" indent="-457200">
              <a:buFont typeface="Arial" panose="020B0604020202020204" pitchFamily="34" charset="0"/>
              <a:buChar char="•"/>
            </a:pPr>
            <a:r>
              <a:rPr lang="en-US"/>
              <a:t>How do we help teens keep things in perspective?</a:t>
            </a:r>
          </a:p>
          <a:p>
            <a:pPr marL="457200" indent="-457200">
              <a:buFont typeface="Arial" panose="020B0604020202020204" pitchFamily="34" charset="0"/>
              <a:buChar char="•"/>
            </a:pPr>
            <a:r>
              <a:rPr lang="en-US"/>
              <a:t>How do we encourage teens to practice self-care? </a:t>
            </a:r>
          </a:p>
        </p:txBody>
      </p:sp>
    </p:spTree>
    <p:extLst>
      <p:ext uri="{BB962C8B-B14F-4D97-AF65-F5344CB8AC3E}">
        <p14:creationId xmlns:p14="http://schemas.microsoft.com/office/powerpoint/2010/main" val="59289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a:t>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617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a:xfrm>
            <a:off x="1484311" y="1869118"/>
            <a:ext cx="9720071" cy="4575153"/>
          </a:xfrm>
        </p:spPr>
        <p:txBody>
          <a:bodyPr vert="horz" lIns="91440" tIns="45720" rIns="91440" bIns="45720" rtlCol="0" anchor="t">
            <a:normAutofit/>
          </a:bodyPr>
          <a:lstStyle/>
          <a:p>
            <a:pPr marL="457200" indent="-457200">
              <a:buFont typeface="+mj-lt"/>
              <a:buAutoNum type="arabicPeriod"/>
            </a:pPr>
            <a:r>
              <a:rPr lang="en-US" sz="3200"/>
              <a:t>Recognizing Trauma–15</a:t>
            </a:r>
            <a:endParaRPr lang="en-US" sz="3200">
              <a:solidFill>
                <a:schemeClr val="tx1"/>
              </a:solidFill>
            </a:endParaRPr>
          </a:p>
          <a:p>
            <a:pPr marL="457200" indent="-457200">
              <a:buFont typeface="+mj-lt"/>
              <a:buAutoNum type="arabicPeriod"/>
            </a:pPr>
            <a:r>
              <a:rPr lang="en-US" sz="3200"/>
              <a:t>Principles of Trauma Sensitivity—30</a:t>
            </a:r>
          </a:p>
          <a:p>
            <a:pPr marL="457200" indent="-457200">
              <a:buFont typeface="+mj-lt"/>
              <a:buAutoNum type="arabicPeriod"/>
            </a:pPr>
            <a:r>
              <a:rPr lang="en-US" sz="3200"/>
              <a:t>Community Resources—10</a:t>
            </a:r>
          </a:p>
        </p:txBody>
      </p:sp>
    </p:spTree>
    <p:extLst>
      <p:ext uri="{BB962C8B-B14F-4D97-AF65-F5344CB8AC3E}">
        <p14:creationId xmlns:p14="http://schemas.microsoft.com/office/powerpoint/2010/main" val="2712859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National Resources</a:t>
            </a:r>
          </a:p>
        </p:txBody>
      </p:sp>
      <p:sp>
        <p:nvSpPr>
          <p:cNvPr id="3" name="Content Placeholder 2"/>
          <p:cNvSpPr>
            <a:spLocks noGrp="1"/>
          </p:cNvSpPr>
          <p:nvPr>
            <p:ph idx="1"/>
          </p:nvPr>
        </p:nvSpPr>
        <p:spPr>
          <a:xfrm>
            <a:off x="1484310" y="2193213"/>
            <a:ext cx="10018713" cy="3597987"/>
          </a:xfrm>
        </p:spPr>
        <p:txBody>
          <a:bodyPr vert="horz" lIns="91440" tIns="45720" rIns="91440" bIns="45720" rtlCol="0" anchor="ctr">
            <a:noAutofit/>
          </a:bodyPr>
          <a:lstStyle/>
          <a:p>
            <a:r>
              <a:rPr lang="en-US" sz="3600"/>
              <a:t>ACEs Connection</a:t>
            </a:r>
          </a:p>
          <a:p>
            <a:r>
              <a:rPr lang="en-US" sz="3600"/>
              <a:t>NNLM (National Network of Libraries of Medicine)</a:t>
            </a:r>
          </a:p>
          <a:p>
            <a:r>
              <a:rPr lang="en-US" sz="3600"/>
              <a:t>NAMI (National Alliance on Mental Illness)</a:t>
            </a:r>
          </a:p>
          <a:p>
            <a:r>
              <a:rPr lang="en-US" sz="3600"/>
              <a:t>SAMHSA (Substance Abuse and Mental Health Services Administration)</a:t>
            </a:r>
          </a:p>
          <a:p>
            <a:endParaRPr lang="en-US"/>
          </a:p>
        </p:txBody>
      </p:sp>
    </p:spTree>
    <p:extLst>
      <p:ext uri="{BB962C8B-B14F-4D97-AF65-F5344CB8AC3E}">
        <p14:creationId xmlns:p14="http://schemas.microsoft.com/office/powerpoint/2010/main" val="2708916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Local Resources</a:t>
            </a:r>
          </a:p>
        </p:txBody>
      </p:sp>
      <p:sp>
        <p:nvSpPr>
          <p:cNvPr id="3" name="Content Placeholder 2"/>
          <p:cNvSpPr>
            <a:spLocks noGrp="1"/>
          </p:cNvSpPr>
          <p:nvPr>
            <p:ph idx="1"/>
          </p:nvPr>
        </p:nvSpPr>
        <p:spPr/>
        <p:txBody>
          <a:bodyPr/>
          <a:lstStyle/>
          <a:p>
            <a:r>
              <a:rPr lang="en-US" sz="4400"/>
              <a:t>Local Groups</a:t>
            </a:r>
          </a:p>
          <a:p>
            <a:r>
              <a:rPr lang="en-US" sz="4400"/>
              <a:t>Statewide Orgs &amp; Coalitions </a:t>
            </a:r>
          </a:p>
          <a:p>
            <a:endParaRPr lang="en-US"/>
          </a:p>
        </p:txBody>
      </p:sp>
    </p:spTree>
    <p:extLst>
      <p:ext uri="{BB962C8B-B14F-4D97-AF65-F5344CB8AC3E}">
        <p14:creationId xmlns:p14="http://schemas.microsoft.com/office/powerpoint/2010/main" val="4263458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377"/>
            <a:ext cx="10018713" cy="1752599"/>
          </a:xfrm>
        </p:spPr>
        <p:txBody>
          <a:bodyPr>
            <a:normAutofit/>
          </a:bodyPr>
          <a:lstStyle/>
          <a:p>
            <a:r>
              <a:rPr lang="en-US" sz="6000"/>
              <a:t>Other Librarians</a:t>
            </a:r>
          </a:p>
        </p:txBody>
      </p:sp>
      <p:sp>
        <p:nvSpPr>
          <p:cNvPr id="3" name="Content Placeholder 2"/>
          <p:cNvSpPr>
            <a:spLocks noGrp="1"/>
          </p:cNvSpPr>
          <p:nvPr>
            <p:ph idx="1"/>
          </p:nvPr>
        </p:nvSpPr>
        <p:spPr>
          <a:xfrm>
            <a:off x="1484311" y="2107135"/>
            <a:ext cx="10929979" cy="4224528"/>
          </a:xfrm>
        </p:spPr>
        <p:txBody>
          <a:bodyPr>
            <a:normAutofit/>
          </a:bodyPr>
          <a:lstStyle/>
          <a:p>
            <a:pPr>
              <a:lnSpc>
                <a:spcPct val="100000"/>
              </a:lnSpc>
              <a:buFont typeface="Arial" panose="020B0604020202020204" pitchFamily="34" charset="0"/>
              <a:buChar char="•"/>
            </a:pPr>
            <a:r>
              <a:rPr lang="en-US" sz="3200"/>
              <a:t>Who might be able to relate to your experiences with trauma &amp; resiliency? How can you share ideas/support?</a:t>
            </a:r>
          </a:p>
          <a:p>
            <a:pPr>
              <a:lnSpc>
                <a:spcPct val="100000"/>
              </a:lnSpc>
              <a:buFont typeface="Arial" panose="020B0604020202020204" pitchFamily="34" charset="0"/>
              <a:buChar char="•"/>
            </a:pPr>
            <a:r>
              <a:rPr lang="en-US" sz="3200"/>
              <a:t>What are the supports you have in your community? In your library? </a:t>
            </a:r>
            <a:endParaRPr lang="en-US" sz="3200">
              <a:solidFill>
                <a:schemeClr val="tx1"/>
              </a:solidFill>
            </a:endParaRPr>
          </a:p>
          <a:p>
            <a:pPr>
              <a:lnSpc>
                <a:spcPct val="100000"/>
              </a:lnSpc>
              <a:buFont typeface="Arial" panose="020B0604020202020204" pitchFamily="34" charset="0"/>
              <a:buChar char="•"/>
            </a:pPr>
            <a:r>
              <a:rPr lang="en-US" sz="3200">
                <a:solidFill>
                  <a:schemeClr val="tx1"/>
                </a:solidFill>
              </a:rPr>
              <a:t> How can we be resources to each other? </a:t>
            </a:r>
          </a:p>
        </p:txBody>
      </p:sp>
    </p:spTree>
    <p:extLst>
      <p:ext uri="{BB962C8B-B14F-4D97-AF65-F5344CB8AC3E}">
        <p14:creationId xmlns:p14="http://schemas.microsoft.com/office/powerpoint/2010/main" val="3677397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Your presenters (hey it’s us)</a:t>
            </a:r>
          </a:p>
        </p:txBody>
      </p:sp>
      <p:sp>
        <p:nvSpPr>
          <p:cNvPr id="3" name="Content Placeholder 2"/>
          <p:cNvSpPr>
            <a:spLocks noGrp="1"/>
          </p:cNvSpPr>
          <p:nvPr>
            <p:ph idx="1"/>
          </p:nvPr>
        </p:nvSpPr>
        <p:spPr/>
        <p:txBody>
          <a:bodyPr>
            <a:noAutofit/>
          </a:bodyPr>
          <a:lstStyle/>
          <a:p>
            <a:r>
              <a:rPr lang="en-US" sz="3600"/>
              <a:t>Scott Rader</a:t>
            </a:r>
          </a:p>
          <a:p>
            <a:pPr marL="457200" lvl="1" indent="0">
              <a:buNone/>
            </a:pPr>
            <a:r>
              <a:rPr lang="en-US" sz="3200"/>
              <a:t>	srader@mymcpl.org</a:t>
            </a:r>
          </a:p>
          <a:p>
            <a:r>
              <a:rPr lang="en-US" sz="3600"/>
              <a:t>Michael Willis</a:t>
            </a:r>
          </a:p>
          <a:p>
            <a:pPr marL="457200" lvl="1" indent="0">
              <a:buNone/>
            </a:pPr>
            <a:r>
              <a:rPr lang="en-US" sz="3200"/>
              <a:t>	mwillis@mymcpl.org</a:t>
            </a:r>
          </a:p>
        </p:txBody>
      </p:sp>
    </p:spTree>
    <p:extLst>
      <p:ext uri="{BB962C8B-B14F-4D97-AF65-F5344CB8AC3E}">
        <p14:creationId xmlns:p14="http://schemas.microsoft.com/office/powerpoint/2010/main" val="46172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Material Resources</a:t>
            </a:r>
          </a:p>
        </p:txBody>
      </p:sp>
      <p:sp>
        <p:nvSpPr>
          <p:cNvPr id="3" name="Content Placeholder 2"/>
          <p:cNvSpPr>
            <a:spLocks noGrp="1"/>
          </p:cNvSpPr>
          <p:nvPr>
            <p:ph idx="1"/>
          </p:nvPr>
        </p:nvSpPr>
        <p:spPr/>
        <p:txBody>
          <a:bodyPr vert="horz" lIns="91440" tIns="45720" rIns="91440" bIns="45720" rtlCol="0" anchor="ctr">
            <a:noAutofit/>
          </a:bodyPr>
          <a:lstStyle/>
          <a:p>
            <a:pPr lvl="1"/>
            <a:r>
              <a:rPr lang="en-US" sz="2800"/>
              <a:t>The Deepest Well by Nadine Burke Harris</a:t>
            </a:r>
          </a:p>
          <a:p>
            <a:pPr lvl="1"/>
            <a:r>
              <a:rPr lang="en-US" sz="2800"/>
              <a:t>Building Resilience in Children and Teens: Giving Kids Roots and Wings by </a:t>
            </a:r>
            <a:r>
              <a:rPr lang="en-US" sz="2800">
                <a:ea typeface="+mn-lt"/>
                <a:cs typeface="+mn-lt"/>
              </a:rPr>
              <a:t>Kenneth R. Ginsburg</a:t>
            </a:r>
          </a:p>
          <a:p>
            <a:pPr lvl="1"/>
            <a:r>
              <a:rPr lang="en-US" sz="2800"/>
              <a:t>Resilience DVD</a:t>
            </a:r>
          </a:p>
          <a:p>
            <a:pPr lvl="1"/>
            <a:r>
              <a:rPr lang="en-US" sz="2800"/>
              <a:t>Paper Tigers DVD</a:t>
            </a:r>
          </a:p>
          <a:p>
            <a:pPr lvl="1"/>
            <a:r>
              <a:rPr lang="en-US" sz="2800"/>
              <a:t>Kaiser Permanente ACE Study</a:t>
            </a:r>
          </a:p>
          <a:p>
            <a:pPr lvl="1"/>
            <a:r>
              <a:rPr lang="en-US" sz="2800"/>
              <a:t>Philadelphia ACE Study </a:t>
            </a:r>
          </a:p>
          <a:p>
            <a:pPr lvl="1"/>
            <a:endParaRPr lang="en-US"/>
          </a:p>
        </p:txBody>
      </p:sp>
    </p:spTree>
    <p:extLst>
      <p:ext uri="{BB962C8B-B14F-4D97-AF65-F5344CB8AC3E}">
        <p14:creationId xmlns:p14="http://schemas.microsoft.com/office/powerpoint/2010/main" val="19338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1251678" y="1477109"/>
            <a:ext cx="10178322" cy="5117122"/>
          </a:xfrm>
        </p:spPr>
        <p:txBody>
          <a:bodyPr>
            <a:noAutofit/>
          </a:bodyPr>
          <a:lstStyle/>
          <a:p>
            <a:pPr>
              <a:buFont typeface="Arial" panose="020B0604020202020204" pitchFamily="34" charset="0"/>
              <a:buChar char="•"/>
            </a:pPr>
            <a:r>
              <a:rPr lang="en-US" sz="3200">
                <a:solidFill>
                  <a:schemeClr val="tx1"/>
                </a:solidFill>
              </a:rPr>
              <a:t> Define trauma, understand the prevalence of trauma, explain the impact of trauma on behavior and development</a:t>
            </a:r>
          </a:p>
          <a:p>
            <a:pPr marL="0" indent="0">
              <a:buNone/>
            </a:pPr>
            <a:endParaRPr lang="en-US" sz="3200">
              <a:solidFill>
                <a:schemeClr val="tx1"/>
              </a:solidFill>
            </a:endParaRPr>
          </a:p>
          <a:p>
            <a:pPr>
              <a:buFont typeface="Arial" panose="020B0604020202020204" pitchFamily="34" charset="0"/>
              <a:buChar char="•"/>
            </a:pPr>
            <a:r>
              <a:rPr lang="en-US" sz="3200">
                <a:solidFill>
                  <a:schemeClr val="tx1"/>
                </a:solidFill>
              </a:rPr>
              <a:t> Understand the principles of trauma sensitivity and describe ways we are already trauma-sensitive</a:t>
            </a:r>
          </a:p>
          <a:p>
            <a:pPr marL="0" indent="0">
              <a:buNone/>
            </a:pPr>
            <a:endParaRPr lang="en-US" sz="3200">
              <a:solidFill>
                <a:schemeClr val="tx1"/>
              </a:solidFill>
            </a:endParaRPr>
          </a:p>
        </p:txBody>
      </p:sp>
    </p:spTree>
    <p:extLst>
      <p:ext uri="{BB962C8B-B14F-4D97-AF65-F5344CB8AC3E}">
        <p14:creationId xmlns:p14="http://schemas.microsoft.com/office/powerpoint/2010/main" val="195760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968381"/>
            <a:ext cx="8187071" cy="4064627"/>
          </a:xfrm>
        </p:spPr>
        <p:txBody>
          <a:bodyPr/>
          <a:lstStyle/>
          <a:p>
            <a:r>
              <a:rPr lang="en-US"/>
              <a:t>Recognizing Trauma</a:t>
            </a:r>
          </a:p>
        </p:txBody>
      </p:sp>
      <p:sp>
        <p:nvSpPr>
          <p:cNvPr id="3" name="Text Placeholder 2"/>
          <p:cNvSpPr>
            <a:spLocks noGrp="1"/>
          </p:cNvSpPr>
          <p:nvPr>
            <p:ph type="body" idx="1"/>
          </p:nvPr>
        </p:nvSpPr>
        <p:spPr>
          <a:xfrm>
            <a:off x="3242930" y="5159781"/>
            <a:ext cx="7378178" cy="951135"/>
          </a:xfrm>
        </p:spPr>
        <p:txBody>
          <a:bodyPr/>
          <a:lstStyle/>
          <a:p>
            <a:r>
              <a:rPr lang="en-US"/>
              <a:t>Definitions, Prevalence, and Impact</a:t>
            </a:r>
          </a:p>
        </p:txBody>
      </p:sp>
    </p:spTree>
    <p:extLst>
      <p:ext uri="{BB962C8B-B14F-4D97-AF65-F5344CB8AC3E}">
        <p14:creationId xmlns:p14="http://schemas.microsoft.com/office/powerpoint/2010/main" val="2577559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SAMHSA Definition</a:t>
            </a:r>
          </a:p>
        </p:txBody>
      </p:sp>
      <p:sp>
        <p:nvSpPr>
          <p:cNvPr id="3" name="Content Placeholder 2"/>
          <p:cNvSpPr>
            <a:spLocks noGrp="1"/>
          </p:cNvSpPr>
          <p:nvPr>
            <p:ph idx="1"/>
          </p:nvPr>
        </p:nvSpPr>
        <p:spPr/>
        <p:txBody>
          <a:bodyPr/>
          <a:lstStyle/>
          <a:p>
            <a:r>
              <a:rPr lang="en-US"/>
              <a:t>Event: Actual experience, threat, or lack of, withholding, or lack of control over resources (external to person experiencing event)</a:t>
            </a:r>
          </a:p>
          <a:p>
            <a:r>
              <a:rPr lang="en-US"/>
              <a:t>Experience: How someone assigns meaning to the event—depends on perception of individual </a:t>
            </a:r>
          </a:p>
          <a:p>
            <a:r>
              <a:rPr lang="en-US"/>
              <a:t>Effects: results of the person’s experience of the event—can include neurological, physical, emotional, and cognitive effects</a:t>
            </a:r>
          </a:p>
        </p:txBody>
      </p:sp>
    </p:spTree>
    <p:extLst>
      <p:ext uri="{BB962C8B-B14F-4D97-AF65-F5344CB8AC3E}">
        <p14:creationId xmlns:p14="http://schemas.microsoft.com/office/powerpoint/2010/main" val="82185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B74388E-F6B5-4918-81D6-6E52FB56A413}"/>
              </a:ext>
            </a:extLst>
          </p:cNvPr>
          <p:cNvSpPr>
            <a:spLocks noGrp="1"/>
          </p:cNvSpPr>
          <p:nvPr>
            <p:ph type="title"/>
          </p:nvPr>
        </p:nvSpPr>
        <p:spPr>
          <a:xfrm>
            <a:off x="1251678" y="382385"/>
            <a:ext cx="10566510" cy="1492132"/>
          </a:xfrm>
        </p:spPr>
        <p:txBody>
          <a:bodyPr/>
          <a:lstStyle/>
          <a:p>
            <a:r>
              <a:rPr lang="en-US"/>
              <a:t>Human Stress Response Behaviors</a:t>
            </a:r>
          </a:p>
        </p:txBody>
      </p:sp>
      <p:graphicFrame>
        <p:nvGraphicFramePr>
          <p:cNvPr id="9" name="Diagram 8" title="Diagram Describing Flight, Fight, and Freeze"/>
          <p:cNvGraphicFramePr/>
          <p:nvPr>
            <p:extLst>
              <p:ext uri="{D42A27DB-BD31-4B8C-83A1-F6EECF244321}">
                <p14:modId xmlns:p14="http://schemas.microsoft.com/office/powerpoint/2010/main" val="1239015669"/>
              </p:ext>
            </p:extLst>
          </p:nvPr>
        </p:nvGraphicFramePr>
        <p:xfrm>
          <a:off x="2448826" y="1712603"/>
          <a:ext cx="7581899"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title="Picture of stick figure ready to figh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3974" y="1667047"/>
            <a:ext cx="1295400" cy="159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Picture of stick figure runni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5774" y="1436970"/>
            <a:ext cx="1055726" cy="194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Sandy Bloom\Pictures\Freeze.png" title="Picture of Stick Figure Freezing (Stopping) in Pla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516374" y="1674252"/>
            <a:ext cx="1103662" cy="14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13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Pair of Aces</a:t>
            </a:r>
            <a:endParaRPr lang="en-US" dirty="0"/>
          </a:p>
        </p:txBody>
      </p:sp>
      <p:pic>
        <p:nvPicPr>
          <p:cNvPr id="4" name="Picture 4" descr="This image is broken into two parts. The branches are the Adverse Childhood Experiences and feature: Maternal Depression, Emotional &amp; Sexual Abuse, Substance Abuse, Physical and Emotional Neglect, Divorce, Mental Illness, Domestic Violence, Homelessness.&#10;The Roots are the Adverse Community Enviroments and include: Poverty, Discrimination, Community Disruption, Lack of Opportunity, Economic Mobility, and Social Capital, Poor Housing (Quality and Afordability), and Violence." title="Infographic of the Pair of ACES on a tree">
            <a:extLst>
              <a:ext uri="{FF2B5EF4-FFF2-40B4-BE49-F238E27FC236}">
                <a16:creationId xmlns:a16="http://schemas.microsoft.com/office/drawing/2014/main" id="{7FA5FC92-F0A4-405F-8FA8-628C22976966}"/>
              </a:ext>
            </a:extLst>
          </p:cNvPr>
          <p:cNvPicPr>
            <a:picLocks noChangeAspect="1"/>
          </p:cNvPicPr>
          <p:nvPr/>
        </p:nvPicPr>
        <p:blipFill rotWithShape="1">
          <a:blip r:embed="rId3"/>
          <a:srcRect t="5063"/>
          <a:stretch/>
        </p:blipFill>
        <p:spPr>
          <a:xfrm>
            <a:off x="20" y="0"/>
            <a:ext cx="12191980" cy="6857990"/>
          </a:xfrm>
          <a:prstGeom prst="rect">
            <a:avLst/>
          </a:prstGeom>
        </p:spPr>
      </p:pic>
    </p:spTree>
    <p:extLst>
      <p:ext uri="{BB962C8B-B14F-4D97-AF65-F5344CB8AC3E}">
        <p14:creationId xmlns:p14="http://schemas.microsoft.com/office/powerpoint/2010/main" val="359785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5BDDB-84C0-4439-B8A5-CAAD715B27CA}"/>
              </a:ext>
            </a:extLst>
          </p:cNvPr>
          <p:cNvSpPr>
            <a:spLocks noGrp="1"/>
          </p:cNvSpPr>
          <p:nvPr>
            <p:ph type="title"/>
          </p:nvPr>
        </p:nvSpPr>
        <p:spPr>
          <a:xfrm>
            <a:off x="1503361" y="0"/>
            <a:ext cx="10018713" cy="533400"/>
          </a:xfrm>
        </p:spPr>
        <p:txBody>
          <a:bodyPr>
            <a:normAutofit fontScale="90000"/>
          </a:bodyPr>
          <a:lstStyle/>
          <a:p>
            <a:r>
              <a:rPr lang="en-US" dirty="0"/>
              <a:t>Prevalence &amp; Impact</a:t>
            </a:r>
          </a:p>
        </p:txBody>
      </p:sp>
      <p:sp>
        <p:nvSpPr>
          <p:cNvPr id="6147" name="Content Placeholder 2"/>
          <p:cNvSpPr>
            <a:spLocks noGrp="1"/>
          </p:cNvSpPr>
          <p:nvPr>
            <p:ph idx="4294967295"/>
          </p:nvPr>
        </p:nvSpPr>
        <p:spPr>
          <a:xfrm>
            <a:off x="2266950" y="1123950"/>
            <a:ext cx="9925050" cy="5327650"/>
          </a:xfrm>
        </p:spPr>
        <p:txBody>
          <a:bodyPr>
            <a:normAutofit fontScale="92500"/>
          </a:bodyPr>
          <a:lstStyle/>
          <a:p>
            <a:pPr>
              <a:lnSpc>
                <a:spcPct val="125000"/>
              </a:lnSpc>
              <a:spcBef>
                <a:spcPts val="2400"/>
              </a:spcBef>
            </a:pPr>
            <a:r>
              <a:rPr lang="en-US" sz="2800">
                <a:cs typeface="Arial"/>
              </a:rPr>
              <a:t>Most people have at least 1 ACE (Adverse Childhood Experience), and can be higher in occupations serving the public.</a:t>
            </a:r>
          </a:p>
          <a:p>
            <a:pPr>
              <a:lnSpc>
                <a:spcPct val="125000"/>
              </a:lnSpc>
              <a:spcBef>
                <a:spcPts val="2400"/>
              </a:spcBef>
            </a:pPr>
            <a:r>
              <a:rPr lang="en-US" sz="2800">
                <a:cs typeface="Arial"/>
              </a:rPr>
              <a:t>Trauma impacts neuro-physiological development</a:t>
            </a:r>
            <a:endParaRPr lang="en-US">
              <a:cs typeface="Arial"/>
            </a:endParaRPr>
          </a:p>
          <a:p>
            <a:pPr>
              <a:lnSpc>
                <a:spcPct val="125000"/>
              </a:lnSpc>
              <a:spcBef>
                <a:spcPts val="2400"/>
              </a:spcBef>
            </a:pPr>
            <a:r>
              <a:rPr lang="en-US" sz="2800">
                <a:cs typeface="Arial"/>
              </a:rPr>
              <a:t>Trauma affects physical, social, and emotional health and wellbeing </a:t>
            </a:r>
          </a:p>
          <a:p>
            <a:pPr>
              <a:lnSpc>
                <a:spcPct val="125000"/>
              </a:lnSpc>
              <a:spcBef>
                <a:spcPts val="2400"/>
              </a:spcBef>
            </a:pPr>
            <a:r>
              <a:rPr lang="en-US" sz="2800">
                <a:cs typeface="Arial"/>
              </a:rPr>
              <a:t>Trauma shapes core beliefs </a:t>
            </a:r>
            <a:endParaRPr lang="en-US" sz="2800">
              <a:cs typeface="Arial" pitchFamily="34" charset="0"/>
            </a:endParaRPr>
          </a:p>
          <a:p>
            <a:pPr>
              <a:lnSpc>
                <a:spcPct val="125000"/>
              </a:lnSpc>
              <a:spcBef>
                <a:spcPts val="2400"/>
              </a:spcBef>
            </a:pPr>
            <a:r>
              <a:rPr lang="en-US" sz="2800">
                <a:cs typeface="Arial"/>
              </a:rPr>
              <a:t>Trauma creates symptoms that are really adaptations—</a:t>
            </a:r>
            <a:r>
              <a:rPr lang="en-US" sz="2800" i="1">
                <a:cs typeface="Arial"/>
              </a:rPr>
              <a:t>what we see as “the problem” has been the person’s solution</a:t>
            </a:r>
            <a:endParaRPr lang="en-US" sz="2400" i="1">
              <a:cs typeface="Arial"/>
            </a:endParaRPr>
          </a:p>
        </p:txBody>
      </p:sp>
    </p:spTree>
    <p:extLst>
      <p:ext uri="{BB962C8B-B14F-4D97-AF65-F5344CB8AC3E}">
        <p14:creationId xmlns:p14="http://schemas.microsoft.com/office/powerpoint/2010/main" val="333958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Principles of Trauma Sensitivity</a:t>
            </a:r>
          </a:p>
        </p:txBody>
      </p:sp>
    </p:spTree>
    <p:extLst>
      <p:ext uri="{BB962C8B-B14F-4D97-AF65-F5344CB8AC3E}">
        <p14:creationId xmlns:p14="http://schemas.microsoft.com/office/powerpoint/2010/main" val="3575520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C12290EDA87D40B340E10A23316683" ma:contentTypeVersion="4" ma:contentTypeDescription="Create a new document." ma:contentTypeScope="" ma:versionID="7073ac29fff11caf7d08189a3180364d">
  <xsd:schema xmlns:xsd="http://www.w3.org/2001/XMLSchema" xmlns:xs="http://www.w3.org/2001/XMLSchema" xmlns:p="http://schemas.microsoft.com/office/2006/metadata/properties" xmlns:ns2="792d4c14-48f0-4d29-8f94-958dd67eb904" xmlns:ns3="8f46375a-8ec9-4ce3-8393-e586f43857b0" targetNamespace="http://schemas.microsoft.com/office/2006/metadata/properties" ma:root="true" ma:fieldsID="431db9a92a98cb9336124545487cf149" ns2:_="" ns3:_="">
    <xsd:import namespace="792d4c14-48f0-4d29-8f94-958dd67eb904"/>
    <xsd:import namespace="8f46375a-8ec9-4ce3-8393-e586f43857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d4c14-48f0-4d29-8f94-958dd67eb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46375a-8ec9-4ce3-8393-e586f43857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9574B3-EAA6-40B7-BF4D-5C602E154D31}">
  <ds:schemaRefs>
    <ds:schemaRef ds:uri="http://purl.org/dc/dcmitype/"/>
    <ds:schemaRef ds:uri="http://schemas.microsoft.com/office/infopath/2007/PartnerControls"/>
    <ds:schemaRef ds:uri="8f46375a-8ec9-4ce3-8393-e586f43857b0"/>
    <ds:schemaRef ds:uri="792d4c14-48f0-4d29-8f94-958dd67eb90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75DDEE-B633-4BFA-A912-75EBBD4805C2}">
  <ds:schemaRefs>
    <ds:schemaRef ds:uri="http://schemas.microsoft.com/sharepoint/v3/contenttype/forms"/>
  </ds:schemaRefs>
</ds:datastoreItem>
</file>

<file path=customXml/itemProps3.xml><?xml version="1.0" encoding="utf-8"?>
<ds:datastoreItem xmlns:ds="http://schemas.openxmlformats.org/officeDocument/2006/customXml" ds:itemID="{55AF0272-DE11-4666-BECD-759BCF8E6320}">
  <ds:schemaRefs>
    <ds:schemaRef ds:uri="792d4c14-48f0-4d29-8f94-958dd67eb904"/>
    <ds:schemaRef ds:uri="8f46375a-8ec9-4ce3-8393-e586f43857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4221</TotalTime>
  <Words>1422</Words>
  <Application>Microsoft Office PowerPoint</Application>
  <PresentationFormat>Widescreen</PresentationFormat>
  <Paragraphs>262</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Impact</vt:lpstr>
      <vt:lpstr>Parallax</vt:lpstr>
      <vt:lpstr> Increasing Teen Resilience through Trauma Sensitive Approaches</vt:lpstr>
      <vt:lpstr>outline</vt:lpstr>
      <vt:lpstr>Objectives</vt:lpstr>
      <vt:lpstr>Recognizing Trauma</vt:lpstr>
      <vt:lpstr>SAMHSA Definition</vt:lpstr>
      <vt:lpstr>Human Stress Response Behaviors</vt:lpstr>
      <vt:lpstr>Pair of Aces</vt:lpstr>
      <vt:lpstr>Prevalence &amp; Impact</vt:lpstr>
      <vt:lpstr>Principles of Trauma Sensitivity</vt:lpstr>
      <vt:lpstr>Trauma-Informed Culture</vt:lpstr>
      <vt:lpstr>Trauma Sensitive Principles</vt:lpstr>
      <vt:lpstr>Safety</vt:lpstr>
      <vt:lpstr>Trustworthiness</vt:lpstr>
      <vt:lpstr>Choice</vt:lpstr>
      <vt:lpstr>Collaboration</vt:lpstr>
      <vt:lpstr>Empowerment</vt:lpstr>
      <vt:lpstr>Resilience</vt:lpstr>
      <vt:lpstr>Resilience continued</vt:lpstr>
      <vt:lpstr>Resources</vt:lpstr>
      <vt:lpstr>National Resources</vt:lpstr>
      <vt:lpstr>Local Resources</vt:lpstr>
      <vt:lpstr>Other Librarians</vt:lpstr>
      <vt:lpstr>Your presenters (hey it’s us)</vt:lpstr>
      <vt:lpstr>Material Resources</vt:lpstr>
    </vt:vector>
  </TitlesOfParts>
  <Company>Mid Continent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Ahlberg Elliot</dc:creator>
  <cp:lastModifiedBy>Scott Rader</cp:lastModifiedBy>
  <cp:revision>7</cp:revision>
  <cp:lastPrinted>2019-01-09T19:22:46Z</cp:lastPrinted>
  <dcterms:created xsi:type="dcterms:W3CDTF">2018-06-29T16:47:48Z</dcterms:created>
  <dcterms:modified xsi:type="dcterms:W3CDTF">2019-11-06T19:50:04Z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0x0101002AC12290EDA87D40B340E10A23316683</vt:lpwstr>
  </property>
</Properties>
</file>