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Helvetica Neu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HelveticaNeue-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0861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Georgia"/>
                <a:ea typeface="Georgia"/>
                <a:cs typeface="Georgia"/>
                <a:sym typeface="Georgia"/>
              </a:defRPr>
            </a:lvl1pPr>
            <a:lvl2pPr indent="-228600" lvl="1" marL="914400" marR="0" rtl="0" algn="l">
              <a:spcBef>
                <a:spcPts val="0"/>
              </a:spcBef>
              <a:spcAft>
                <a:spcPts val="0"/>
              </a:spcAft>
              <a:buSzPts val="1400"/>
              <a:buNone/>
              <a:defRPr b="0" i="0" sz="1200" u="none" cap="none" strike="noStrike">
                <a:solidFill>
                  <a:schemeClr val="dk1"/>
                </a:solidFill>
                <a:latin typeface="Georgia"/>
                <a:ea typeface="Georgia"/>
                <a:cs typeface="Georgia"/>
                <a:sym typeface="Georgia"/>
              </a:defRPr>
            </a:lvl2pPr>
            <a:lvl3pPr indent="-228600" lvl="2" marL="1371600" marR="0" rtl="0" algn="l">
              <a:spcBef>
                <a:spcPts val="0"/>
              </a:spcBef>
              <a:spcAft>
                <a:spcPts val="0"/>
              </a:spcAft>
              <a:buSzPts val="1400"/>
              <a:buNone/>
              <a:defRPr b="0" i="0" sz="1200" u="none" cap="none" strike="noStrike">
                <a:solidFill>
                  <a:schemeClr val="dk1"/>
                </a:solidFill>
                <a:latin typeface="Georgia"/>
                <a:ea typeface="Georgia"/>
                <a:cs typeface="Georgia"/>
                <a:sym typeface="Georgia"/>
              </a:defRPr>
            </a:lvl3pPr>
            <a:lvl4pPr indent="-228600" lvl="3" marL="1828800" marR="0" rtl="0" algn="l">
              <a:spcBef>
                <a:spcPts val="0"/>
              </a:spcBef>
              <a:spcAft>
                <a:spcPts val="0"/>
              </a:spcAft>
              <a:buSzPts val="1400"/>
              <a:buNone/>
              <a:defRPr b="0" i="0" sz="1200" u="none" cap="none" strike="noStrike">
                <a:solidFill>
                  <a:schemeClr val="dk1"/>
                </a:solidFill>
                <a:latin typeface="Georgia"/>
                <a:ea typeface="Georgia"/>
                <a:cs typeface="Georgia"/>
                <a:sym typeface="Georgia"/>
              </a:defRPr>
            </a:lvl4pPr>
            <a:lvl5pPr indent="-228600" lvl="4" marL="2286000" marR="0" rtl="0" algn="l">
              <a:spcBef>
                <a:spcPts val="0"/>
              </a:spcBef>
              <a:spcAft>
                <a:spcPts val="0"/>
              </a:spcAft>
              <a:buSzPts val="1400"/>
              <a:buNone/>
              <a:defRPr b="0" i="0" sz="1200" u="none" cap="none" strike="noStrike">
                <a:solidFill>
                  <a:schemeClr val="dk1"/>
                </a:solidFill>
                <a:latin typeface="Georgia"/>
                <a:ea typeface="Georgia"/>
                <a:cs typeface="Georgia"/>
                <a:sym typeface="Georgia"/>
              </a:defRPr>
            </a:lvl5pPr>
            <a:lvl6pPr indent="-228600" lvl="5" marL="2743200" marR="0" rtl="0" algn="l">
              <a:spcBef>
                <a:spcPts val="0"/>
              </a:spcBef>
              <a:spcAft>
                <a:spcPts val="0"/>
              </a:spcAft>
              <a:buSzPts val="1400"/>
              <a:buNone/>
              <a:defRPr b="0" i="0" sz="1200" u="none" cap="none" strike="noStrike">
                <a:solidFill>
                  <a:schemeClr val="dk1"/>
                </a:solidFill>
                <a:latin typeface="Georgia"/>
                <a:ea typeface="Georgia"/>
                <a:cs typeface="Georgia"/>
                <a:sym typeface="Georgia"/>
              </a:defRPr>
            </a:lvl6pPr>
            <a:lvl7pPr indent="-228600" lvl="6" marL="3200400" marR="0" rtl="0" algn="l">
              <a:spcBef>
                <a:spcPts val="0"/>
              </a:spcBef>
              <a:spcAft>
                <a:spcPts val="0"/>
              </a:spcAft>
              <a:buSzPts val="1400"/>
              <a:buNone/>
              <a:defRPr b="0" i="0" sz="1200" u="none" cap="none" strike="noStrike">
                <a:solidFill>
                  <a:schemeClr val="dk1"/>
                </a:solidFill>
                <a:latin typeface="Georgia"/>
                <a:ea typeface="Georgia"/>
                <a:cs typeface="Georgia"/>
                <a:sym typeface="Georgia"/>
              </a:defRPr>
            </a:lvl7pPr>
            <a:lvl8pPr indent="-228600" lvl="7" marL="3657600" marR="0" rtl="0" algn="l">
              <a:spcBef>
                <a:spcPts val="0"/>
              </a:spcBef>
              <a:spcAft>
                <a:spcPts val="0"/>
              </a:spcAft>
              <a:buSzPts val="1400"/>
              <a:buNone/>
              <a:defRPr b="0" i="0" sz="1200" u="none" cap="none" strike="noStrike">
                <a:solidFill>
                  <a:schemeClr val="dk1"/>
                </a:solidFill>
                <a:latin typeface="Georgia"/>
                <a:ea typeface="Georgia"/>
                <a:cs typeface="Georgia"/>
                <a:sym typeface="Georgia"/>
              </a:defRPr>
            </a:lvl8pPr>
            <a:lvl9pPr indent="-228600" lvl="8" marL="4114800" marR="0" rtl="0" algn="l">
              <a:spcBef>
                <a:spcPts val="0"/>
              </a:spcBef>
              <a:spcAft>
                <a:spcPts val="0"/>
              </a:spcAft>
              <a:buSzPts val="1400"/>
              <a:buNone/>
              <a:defRPr b="0" i="0" sz="1200" u="none" cap="none" strike="noStrike">
                <a:solidFill>
                  <a:schemeClr val="dk1"/>
                </a:solidFill>
                <a:latin typeface="Georgia"/>
                <a:ea typeface="Georgia"/>
                <a:cs typeface="Georgia"/>
                <a:sym typeface="Georgia"/>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Georgia"/>
                <a:ea typeface="Georgia"/>
                <a:cs typeface="Georgia"/>
                <a:sym typeface="Georgia"/>
              </a:rPr>
              <a:t>‹#›</a:t>
            </a:fld>
            <a:endParaRPr b="0" i="0" sz="1200" u="none" cap="none" strike="noStrike">
              <a:solidFill>
                <a:schemeClr val="dk1"/>
              </a:solidFill>
              <a:latin typeface="Georgia"/>
              <a:ea typeface="Georgia"/>
              <a:cs typeface="Georgia"/>
              <a:sym typeface="Georgi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Yvette</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65a64b65d3_0_0: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Alice</a:t>
            </a:r>
            <a:endParaRPr/>
          </a:p>
          <a:p>
            <a:pPr indent="-317500" lvl="0" marL="457200" rtl="0" algn="l">
              <a:spcBef>
                <a:spcPts val="0"/>
              </a:spcBef>
              <a:spcAft>
                <a:spcPts val="0"/>
              </a:spcAft>
              <a:buSzPts val="1400"/>
              <a:buChar char="●"/>
            </a:pPr>
            <a:r>
              <a:rPr lang="en-US"/>
              <a:t>Grumpy Cat v Ron Swanson</a:t>
            </a:r>
            <a:endParaRPr/>
          </a:p>
          <a:p>
            <a:pPr indent="-317500" lvl="0" marL="457200" rtl="0" algn="l">
              <a:spcBef>
                <a:spcPts val="0"/>
              </a:spcBef>
              <a:spcAft>
                <a:spcPts val="0"/>
              </a:spcAft>
              <a:buSzPts val="1400"/>
              <a:buChar char="●"/>
            </a:pPr>
            <a:r>
              <a:rPr lang="en-US"/>
              <a:t>Ron Swanson quote is something I often think about. The point of this quote being that if you half-ass 2 things, they are just not as good. My issue at times is that I want to whole-ass all the things, and that is an unrealistic expectation I put on myself. If I am able to put 100% effort into everything I do, but overbook myself, my mental and physical well-being is often the thing that suffers. And that leaves me running on empty for the teens I serve and my staff who serve teens.</a:t>
            </a:r>
            <a:endParaRPr/>
          </a:p>
          <a:p>
            <a:pPr indent="-317500" lvl="0" marL="457200" rtl="0" algn="l">
              <a:spcBef>
                <a:spcPts val="0"/>
              </a:spcBef>
              <a:spcAft>
                <a:spcPts val="0"/>
              </a:spcAft>
              <a:buSzPts val="1400"/>
              <a:buChar char="●"/>
            </a:pPr>
            <a:r>
              <a:rPr lang="en-US"/>
              <a:t>If your work suffers, who is it hurting?</a:t>
            </a:r>
            <a:endParaRPr/>
          </a:p>
        </p:txBody>
      </p:sp>
      <p:sp>
        <p:nvSpPr>
          <p:cNvPr id="173" name="Google Shape;173;g65a64b65d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65a64b65d3_0_9: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Alice</a:t>
            </a:r>
            <a:endParaRPr/>
          </a:p>
          <a:p>
            <a:pPr indent="-317500" lvl="0" marL="457200" rtl="0" algn="l">
              <a:spcBef>
                <a:spcPts val="0"/>
              </a:spcBef>
              <a:spcAft>
                <a:spcPts val="0"/>
              </a:spcAft>
              <a:buSzPts val="1400"/>
              <a:buChar char="●"/>
            </a:pPr>
            <a:r>
              <a:rPr lang="en-US"/>
              <a:t>These conversations can be difficult, and you don’t want your supervisor to think you can’t handle your job. But at the same time, your supervisor may not realize how much you realistically have going on in a given week or month. If you feel like you’re drowning in your work, it may help to have these conversations to determine possible solutions.</a:t>
            </a:r>
            <a:endParaRPr/>
          </a:p>
          <a:p>
            <a:pPr indent="-317500" lvl="0" marL="457200" rtl="0" algn="l">
              <a:spcBef>
                <a:spcPts val="0"/>
              </a:spcBef>
              <a:spcAft>
                <a:spcPts val="0"/>
              </a:spcAft>
              <a:buSzPts val="1400"/>
              <a:buChar char="●"/>
            </a:pPr>
            <a:r>
              <a:rPr lang="en-US"/>
              <a:t>Point to the Numbers: number of programs, number of outreach visits, number of desk shifts, number of committees, number of projects. Number of hours in a day. BE HONEST! What fits into a month? Is there anything that can be eliminated or managed differently?</a:t>
            </a:r>
            <a:endParaRPr/>
          </a:p>
          <a:p>
            <a:pPr indent="-317500" lvl="0" marL="457200" rtl="0" algn="l">
              <a:spcBef>
                <a:spcPts val="0"/>
              </a:spcBef>
              <a:spcAft>
                <a:spcPts val="0"/>
              </a:spcAft>
              <a:buSzPts val="1400"/>
              <a:buChar char="●"/>
            </a:pPr>
            <a:r>
              <a:rPr lang="en-US"/>
              <a:t>Your time, Your schedule: Consider what your work week looks like. Can you do everything that’s on your plate within that time? Will you potentially have to work over your allotted hours to complete these things? If you’re a salaried exempt employee, make sure to take time off for the overtime you have to pull some weeks.</a:t>
            </a:r>
            <a:endParaRPr/>
          </a:p>
        </p:txBody>
      </p:sp>
      <p:sp>
        <p:nvSpPr>
          <p:cNvPr id="180" name="Google Shape;180;g65a64b65d3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Martha</a:t>
            </a:r>
            <a:endParaRPr/>
          </a:p>
        </p:txBody>
      </p:sp>
      <p:sp>
        <p:nvSpPr>
          <p:cNvPr id="187" name="Google Shape;18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7: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Martha</a:t>
            </a:r>
            <a:endParaRPr/>
          </a:p>
        </p:txBody>
      </p:sp>
      <p:sp>
        <p:nvSpPr>
          <p:cNvPr id="195" name="Google Shape;19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64fe319604_0_2: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64fe319604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650dcb0a9f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650dcb0a9f_0_8: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Martha</a:t>
            </a:r>
            <a:endParaRPr/>
          </a:p>
        </p:txBody>
      </p:sp>
      <p:sp>
        <p:nvSpPr>
          <p:cNvPr id="212" name="Google Shape;212;g650dcb0a9f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6f564a10e3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6f564a10e3_0_11: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Martha</a:t>
            </a:r>
            <a:endParaRPr/>
          </a:p>
        </p:txBody>
      </p:sp>
      <p:sp>
        <p:nvSpPr>
          <p:cNvPr id="224" name="Google Shape;224;g6f564a10e3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11: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Alice</a:t>
            </a:r>
            <a:endParaRPr/>
          </a:p>
          <a:p>
            <a:pPr indent="-317500" lvl="0" marL="457200" rtl="0" algn="l">
              <a:spcBef>
                <a:spcPts val="0"/>
              </a:spcBef>
              <a:spcAft>
                <a:spcPts val="0"/>
              </a:spcAft>
              <a:buSzPts val="1400"/>
              <a:buChar char="●"/>
            </a:pPr>
            <a:r>
              <a:rPr lang="en-US"/>
              <a:t>Programming burn-out is real! Here are some causes of programming burn-out.</a:t>
            </a:r>
            <a:endParaRPr/>
          </a:p>
          <a:p>
            <a:pPr indent="-317500" lvl="0" marL="457200" rtl="0" algn="l">
              <a:spcBef>
                <a:spcPts val="0"/>
              </a:spcBef>
              <a:spcAft>
                <a:spcPts val="0"/>
              </a:spcAft>
              <a:buSzPts val="1400"/>
              <a:buChar char="●"/>
            </a:pPr>
            <a:r>
              <a:rPr lang="en-US"/>
              <a:t>Everything is not fine… don’t go down with the fire of your burn-out and hate programming forever. Find solutions… (next page)</a:t>
            </a:r>
            <a:endParaRPr/>
          </a:p>
        </p:txBody>
      </p:sp>
      <p:sp>
        <p:nvSpPr>
          <p:cNvPr id="232" name="Google Shape;23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65389ecbd7_0_13: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65389ecbd7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2: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Martha</a:t>
            </a:r>
            <a:endParaRPr/>
          </a:p>
        </p:txBody>
      </p:sp>
      <p:sp>
        <p:nvSpPr>
          <p:cNvPr id="248" name="Google Shape;2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Disclaimer: We are not mental health professionals!</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65a64b65d3_0_16: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g65a64b65d3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13: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65a64b65d3_0_27: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Disclaimer: We are not mental health professionals!</a:t>
            </a:r>
            <a:endParaRPr/>
          </a:p>
        </p:txBody>
      </p:sp>
      <p:sp>
        <p:nvSpPr>
          <p:cNvPr id="266" name="Google Shape;266;g65a64b65d3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100">
                <a:solidFill>
                  <a:srgbClr val="231F20"/>
                </a:solidFill>
                <a:highlight>
                  <a:srgbClr val="FFFFFF"/>
                </a:highlight>
                <a:latin typeface="Arial"/>
                <a:ea typeface="Arial"/>
                <a:cs typeface="Arial"/>
                <a:sym typeface="Arial"/>
              </a:rPr>
              <a:t>Martha</a:t>
            </a:r>
            <a:endParaRPr sz="2100">
              <a:solidFill>
                <a:srgbClr val="231F20"/>
              </a:solidFill>
              <a:highlight>
                <a:srgbClr val="FFFFFF"/>
              </a:highlight>
              <a:latin typeface="Arial"/>
              <a:ea typeface="Arial"/>
              <a:cs typeface="Arial"/>
              <a:sym typeface="Arial"/>
            </a:endParaRPr>
          </a:p>
          <a:p>
            <a:pPr indent="0" lvl="0" marL="0" rtl="0" algn="l">
              <a:spcBef>
                <a:spcPts val="0"/>
              </a:spcBef>
              <a:spcAft>
                <a:spcPts val="0"/>
              </a:spcAft>
              <a:buNone/>
            </a:pPr>
            <a:r>
              <a:rPr lang="en-US" sz="2100">
                <a:solidFill>
                  <a:srgbClr val="231F20"/>
                </a:solidFill>
                <a:highlight>
                  <a:srgbClr val="FFFFFF"/>
                </a:highlight>
                <a:latin typeface="Arial"/>
                <a:ea typeface="Arial"/>
                <a:cs typeface="Arial"/>
                <a:sym typeface="Arial"/>
              </a:rPr>
              <a:t>The 4-7-8 breathing technique, also known as "relaxing breath," involves breathing in for 4 seconds, holding the breath for 7 seconds, and exhaling for 8 seconds. Repeat for 4 cycles.</a:t>
            </a:r>
            <a:endParaRPr sz="2100">
              <a:solidFill>
                <a:srgbClr val="231F20"/>
              </a:solidFill>
              <a:highlight>
                <a:srgbClr val="FFFFFF"/>
              </a:highlight>
              <a:latin typeface="Arial"/>
              <a:ea typeface="Arial"/>
              <a:cs typeface="Arial"/>
              <a:sym typeface="Arial"/>
            </a:endParaRPr>
          </a:p>
          <a:p>
            <a:pPr indent="0" lvl="0" marL="0" rtl="0" algn="l">
              <a:spcBef>
                <a:spcPts val="0"/>
              </a:spcBef>
              <a:spcAft>
                <a:spcPts val="0"/>
              </a:spcAft>
              <a:buNone/>
            </a:pPr>
            <a:r>
              <a:t/>
            </a:r>
            <a:endParaRPr sz="2100">
              <a:solidFill>
                <a:srgbClr val="231F20"/>
              </a:solidFill>
              <a:highlight>
                <a:srgbClr val="FFFFFF"/>
              </a:highlight>
              <a:latin typeface="Arial"/>
              <a:ea typeface="Arial"/>
              <a:cs typeface="Arial"/>
              <a:sym typeface="Arial"/>
            </a:endParaRPr>
          </a:p>
          <a:p>
            <a:pPr indent="0" lvl="0" marL="0" rtl="0" algn="l">
              <a:spcBef>
                <a:spcPts val="0"/>
              </a:spcBef>
              <a:spcAft>
                <a:spcPts val="0"/>
              </a:spcAft>
              <a:buNone/>
            </a:pPr>
            <a:r>
              <a:rPr lang="en-US" sz="2100">
                <a:solidFill>
                  <a:srgbClr val="231F20"/>
                </a:solidFill>
                <a:highlight>
                  <a:srgbClr val="FFFFFF"/>
                </a:highlight>
                <a:latin typeface="Arial"/>
                <a:ea typeface="Arial"/>
                <a:cs typeface="Arial"/>
                <a:sym typeface="Arial"/>
              </a:rPr>
              <a:t>Play the singing bowl!</a:t>
            </a:r>
            <a:endParaRPr sz="2100">
              <a:solidFill>
                <a:srgbClr val="231F20"/>
              </a:solidFill>
              <a:highlight>
                <a:srgbClr val="FFFFFF"/>
              </a:highlight>
              <a:latin typeface="Arial"/>
              <a:ea typeface="Arial"/>
              <a:cs typeface="Arial"/>
              <a:sym typeface="Arial"/>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Alice</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“ON”: There’s a lot of pressure in our work to be “on” and provide good customer service. Honestly, we want to provide that and represent our organizations well. We’re only human, and it’s important to remember that it’s not natural to be “on” all the time.</a:t>
            </a:r>
            <a:endParaRPr/>
          </a:p>
          <a:p>
            <a:pPr indent="-317500" lvl="0" marL="457200" rtl="0" algn="l">
              <a:spcBef>
                <a:spcPts val="0"/>
              </a:spcBef>
              <a:spcAft>
                <a:spcPts val="0"/>
              </a:spcAft>
              <a:buSzPts val="1400"/>
              <a:buChar char="●"/>
            </a:pPr>
            <a:r>
              <a:rPr lang="en-US"/>
              <a:t>PLAN FOR BREAKS: Conference buddies to help ease the awkwardness of conversation, have someone to eat with. Remember librarians are nice!</a:t>
            </a:r>
            <a:endParaRPr/>
          </a:p>
          <a:p>
            <a:pPr indent="-317500" lvl="0" marL="457200" rtl="0" algn="l">
              <a:spcBef>
                <a:spcPts val="0"/>
              </a:spcBef>
              <a:spcAft>
                <a:spcPts val="0"/>
              </a:spcAft>
              <a:buSzPts val="1400"/>
              <a:buChar char="●"/>
            </a:pPr>
            <a:r>
              <a:rPr lang="en-US"/>
              <a:t>100%: That’s quite a threshold. The point is to check in with yourself and determine if you’re good.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650dcb0a9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650dcb0a9f_0_0: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Martha</a:t>
            </a:r>
            <a:endParaRPr/>
          </a:p>
        </p:txBody>
      </p:sp>
      <p:sp>
        <p:nvSpPr>
          <p:cNvPr id="129" name="Google Shape;129;g650dcb0a9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65389ecbd7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65389ecbd7_0_2: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Martha</a:t>
            </a:r>
            <a:endParaRPr/>
          </a:p>
        </p:txBody>
      </p:sp>
      <p:sp>
        <p:nvSpPr>
          <p:cNvPr id="142" name="Google Shape;142;g65389ecbd7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Yvette</a:t>
            </a:r>
            <a:endParaRPr/>
          </a:p>
        </p:txBody>
      </p:sp>
      <p:sp>
        <p:nvSpPr>
          <p:cNvPr id="152" name="Google Shape;15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0: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Yvette</a:t>
            </a:r>
            <a:endParaRPr/>
          </a:p>
        </p:txBody>
      </p:sp>
      <p:sp>
        <p:nvSpPr>
          <p:cNvPr id="166" name="Google Shape;1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9" name="Shape 19"/>
        <p:cNvGrpSpPr/>
        <p:nvPr/>
      </p:nvGrpSpPr>
      <p:grpSpPr>
        <a:xfrm>
          <a:off x="0" y="0"/>
          <a:ext cx="0" cy="0"/>
          <a:chOff x="0" y="0"/>
          <a:chExt cx="0" cy="0"/>
        </a:xfrm>
      </p:grpSpPr>
      <p:sp>
        <p:nvSpPr>
          <p:cNvPr id="20" name="Google Shape;20;p2"/>
          <p:cNvSpPr/>
          <p:nvPr/>
        </p:nvSpPr>
        <p:spPr>
          <a:xfrm>
            <a:off x="2552" y="5243129"/>
            <a:ext cx="12188952" cy="1614871"/>
          </a:xfrm>
          <a:prstGeom prst="rect">
            <a:avLst/>
          </a:prstGeom>
          <a:gradFill>
            <a:gsLst>
              <a:gs pos="0">
                <a:srgbClr val="7CC2D5">
                  <a:alpha val="37647"/>
                </a:srgbClr>
              </a:gs>
              <a:gs pos="832">
                <a:srgbClr val="7CC2D5">
                  <a:alpha val="37647"/>
                </a:srgbClr>
              </a:gs>
              <a:gs pos="23000">
                <a:srgbClr val="7CC2D5"/>
              </a:gs>
              <a:gs pos="100000">
                <a:srgbClr val="D2EBF1">
                  <a:alpha val="88627"/>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1" name="Google Shape;21;p2"/>
          <p:cNvSpPr/>
          <p:nvPr/>
        </p:nvSpPr>
        <p:spPr>
          <a:xfrm>
            <a:off x="2552" y="0"/>
            <a:ext cx="12188952" cy="5334000"/>
          </a:xfrm>
          <a:prstGeom prst="rect">
            <a:avLst/>
          </a:prstGeom>
          <a:gradFill>
            <a:gsLst>
              <a:gs pos="0">
                <a:srgbClr val="7CC2D5">
                  <a:alpha val="80000"/>
                </a:srgbClr>
              </a:gs>
              <a:gs pos="99000">
                <a:srgbClr val="D2EBF1">
                  <a:alpha val="64705"/>
                </a:srgbClr>
              </a:gs>
              <a:gs pos="100000">
                <a:srgbClr val="D2EBF1">
                  <a:alpha val="64705"/>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pic>
        <p:nvPicPr>
          <p:cNvPr id="22" name="Google Shape;22;p2"/>
          <p:cNvPicPr preferRelativeResize="0"/>
          <p:nvPr/>
        </p:nvPicPr>
        <p:blipFill rotWithShape="1">
          <a:blip r:embed="rId2">
            <a:alphaModFix/>
          </a:blip>
          <a:srcRect b="0" l="2674" r="9900" t="0"/>
          <a:stretch/>
        </p:blipFill>
        <p:spPr>
          <a:xfrm>
            <a:off x="-1425" y="5497897"/>
            <a:ext cx="12188953" cy="463209"/>
          </a:xfrm>
          <a:prstGeom prst="rect">
            <a:avLst/>
          </a:prstGeom>
          <a:noFill/>
          <a:ln>
            <a:noFill/>
          </a:ln>
        </p:spPr>
      </p:pic>
      <p:pic>
        <p:nvPicPr>
          <p:cNvPr id="23" name="Google Shape;23;p2"/>
          <p:cNvPicPr preferRelativeResize="0"/>
          <p:nvPr/>
        </p:nvPicPr>
        <p:blipFill rotWithShape="1">
          <a:blip r:embed="rId3">
            <a:alphaModFix/>
          </a:blip>
          <a:srcRect b="0" l="6218" r="6355" t="0"/>
          <a:stretch/>
        </p:blipFill>
        <p:spPr>
          <a:xfrm flipH="1">
            <a:off x="-1425" y="5221111"/>
            <a:ext cx="12188953" cy="268288"/>
          </a:xfrm>
          <a:prstGeom prst="rect">
            <a:avLst/>
          </a:prstGeom>
          <a:noFill/>
          <a:ln>
            <a:noFill/>
          </a:ln>
        </p:spPr>
      </p:pic>
      <p:sp>
        <p:nvSpPr>
          <p:cNvPr id="24" name="Google Shape;24;p2"/>
          <p:cNvSpPr/>
          <p:nvPr/>
        </p:nvSpPr>
        <p:spPr>
          <a:xfrm>
            <a:off x="-1425" y="5961106"/>
            <a:ext cx="12188952" cy="896846"/>
          </a:xfrm>
          <a:prstGeom prst="rect">
            <a:avLst/>
          </a:prstGeom>
          <a:gradFill>
            <a:gsLst>
              <a:gs pos="0">
                <a:srgbClr val="D9C09B">
                  <a:alpha val="0"/>
                </a:srgbClr>
              </a:gs>
              <a:gs pos="25000">
                <a:srgbClr val="D9C09B">
                  <a:alpha val="0"/>
                </a:srgbClr>
              </a:gs>
              <a:gs pos="100000">
                <a:schemeClr val="accent6"/>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5" name="Google Shape;25;p2"/>
          <p:cNvSpPr txBox="1"/>
          <p:nvPr>
            <p:ph type="ctrTitle"/>
          </p:nvPr>
        </p:nvSpPr>
        <p:spPr>
          <a:xfrm>
            <a:off x="1305872" y="1309047"/>
            <a:ext cx="9602789" cy="2667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1A4855"/>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
          <p:cNvSpPr txBox="1"/>
          <p:nvPr>
            <p:ph idx="1" type="subTitle"/>
          </p:nvPr>
        </p:nvSpPr>
        <p:spPr>
          <a:xfrm>
            <a:off x="1305872" y="4038600"/>
            <a:ext cx="9601200" cy="9906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rgbClr val="286C7F"/>
              </a:buClr>
              <a:buSzPts val="1800"/>
              <a:buNone/>
              <a:defRPr sz="1800" cap="none">
                <a:solidFill>
                  <a:srgbClr val="286C7F"/>
                </a:solidFill>
              </a:defRPr>
            </a:lvl1pPr>
            <a:lvl2pPr lvl="1" algn="ctr">
              <a:lnSpc>
                <a:spcPct val="90000"/>
              </a:lnSpc>
              <a:spcBef>
                <a:spcPts val="1000"/>
              </a:spcBef>
              <a:spcAft>
                <a:spcPts val="0"/>
              </a:spcAft>
              <a:buClr>
                <a:srgbClr val="1A4855"/>
              </a:buClr>
              <a:buSzPts val="2800"/>
              <a:buNone/>
              <a:defRPr sz="2800"/>
            </a:lvl2pPr>
            <a:lvl3pPr lvl="2" algn="ctr">
              <a:lnSpc>
                <a:spcPct val="90000"/>
              </a:lnSpc>
              <a:spcBef>
                <a:spcPts val="800"/>
              </a:spcBef>
              <a:spcAft>
                <a:spcPts val="0"/>
              </a:spcAft>
              <a:buClr>
                <a:srgbClr val="1A4855"/>
              </a:buClr>
              <a:buSzPts val="2400"/>
              <a:buNone/>
              <a:defRPr sz="2400"/>
            </a:lvl3pPr>
            <a:lvl4pPr lvl="3" algn="ctr">
              <a:lnSpc>
                <a:spcPct val="90000"/>
              </a:lnSpc>
              <a:spcBef>
                <a:spcPts val="800"/>
              </a:spcBef>
              <a:spcAft>
                <a:spcPts val="0"/>
              </a:spcAft>
              <a:buClr>
                <a:srgbClr val="1A4855"/>
              </a:buClr>
              <a:buSzPts val="2000"/>
              <a:buNone/>
              <a:defRPr sz="2000"/>
            </a:lvl4pPr>
            <a:lvl5pPr lvl="4" algn="ctr">
              <a:lnSpc>
                <a:spcPct val="90000"/>
              </a:lnSpc>
              <a:spcBef>
                <a:spcPts val="800"/>
              </a:spcBef>
              <a:spcAft>
                <a:spcPts val="0"/>
              </a:spcAft>
              <a:buClr>
                <a:srgbClr val="1A4855"/>
              </a:buClr>
              <a:buSzPts val="2000"/>
              <a:buNone/>
              <a:defRPr sz="2000"/>
            </a:lvl5pPr>
            <a:lvl6pPr lvl="5" algn="ctr">
              <a:lnSpc>
                <a:spcPct val="90000"/>
              </a:lnSpc>
              <a:spcBef>
                <a:spcPts val="800"/>
              </a:spcBef>
              <a:spcAft>
                <a:spcPts val="0"/>
              </a:spcAft>
              <a:buClr>
                <a:srgbClr val="1A4855"/>
              </a:buClr>
              <a:buSzPts val="2000"/>
              <a:buNone/>
              <a:defRPr sz="2000"/>
            </a:lvl6pPr>
            <a:lvl7pPr lvl="6" algn="ctr">
              <a:lnSpc>
                <a:spcPct val="90000"/>
              </a:lnSpc>
              <a:spcBef>
                <a:spcPts val="800"/>
              </a:spcBef>
              <a:spcAft>
                <a:spcPts val="0"/>
              </a:spcAft>
              <a:buClr>
                <a:srgbClr val="1A4855"/>
              </a:buClr>
              <a:buSzPts val="2000"/>
              <a:buNone/>
              <a:defRPr sz="2000"/>
            </a:lvl7pPr>
            <a:lvl8pPr lvl="7" algn="ctr">
              <a:lnSpc>
                <a:spcPct val="90000"/>
              </a:lnSpc>
              <a:spcBef>
                <a:spcPts val="800"/>
              </a:spcBef>
              <a:spcAft>
                <a:spcPts val="0"/>
              </a:spcAft>
              <a:buClr>
                <a:srgbClr val="1A4855"/>
              </a:buClr>
              <a:buSzPts val="2000"/>
              <a:buNone/>
              <a:defRPr sz="2000"/>
            </a:lvl8pPr>
            <a:lvl9pPr lvl="8" algn="ctr">
              <a:lnSpc>
                <a:spcPct val="90000"/>
              </a:lnSpc>
              <a:spcBef>
                <a:spcPts val="800"/>
              </a:spcBef>
              <a:spcAft>
                <a:spcPts val="0"/>
              </a:spcAft>
              <a:buClr>
                <a:srgbClr val="1A4855"/>
              </a:buClr>
              <a:buSzPts val="2000"/>
              <a:buNone/>
              <a:defRPr sz="20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0" name="Shape 80"/>
        <p:cNvGrpSpPr/>
        <p:nvPr/>
      </p:nvGrpSpPr>
      <p:grpSpPr>
        <a:xfrm>
          <a:off x="0" y="0"/>
          <a:ext cx="0" cy="0"/>
          <a:chOff x="0" y="0"/>
          <a:chExt cx="0" cy="0"/>
        </a:xfrm>
      </p:grpSpPr>
      <p:sp>
        <p:nvSpPr>
          <p:cNvPr id="81" name="Google Shape;81;p11"/>
          <p:cNvSpPr txBox="1"/>
          <p:nvPr>
            <p:ph type="title"/>
          </p:nvPr>
        </p:nvSpPr>
        <p:spPr>
          <a:xfrm>
            <a:off x="1341120" y="265176"/>
            <a:ext cx="9509759" cy="10881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A48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1"/>
          <p:cNvSpPr txBox="1"/>
          <p:nvPr>
            <p:ph idx="1" type="body"/>
          </p:nvPr>
        </p:nvSpPr>
        <p:spPr>
          <a:xfrm rot="5400000">
            <a:off x="4024884" y="-1110996"/>
            <a:ext cx="4142232" cy="950976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800"/>
              </a:spcBef>
              <a:spcAft>
                <a:spcPts val="0"/>
              </a:spcAft>
              <a:buClr>
                <a:srgbClr val="1A4855"/>
              </a:buClr>
              <a:buSzPts val="1800"/>
              <a:buChar char="•"/>
              <a:defRPr/>
            </a:lvl1pPr>
            <a:lvl2pPr indent="-342900" lvl="1" marL="914400" algn="l">
              <a:lnSpc>
                <a:spcPct val="90000"/>
              </a:lnSpc>
              <a:spcBef>
                <a:spcPts val="1000"/>
              </a:spcBef>
              <a:spcAft>
                <a:spcPts val="0"/>
              </a:spcAft>
              <a:buClr>
                <a:srgbClr val="1A4855"/>
              </a:buClr>
              <a:buSzPts val="1800"/>
              <a:buChar char="•"/>
              <a:defRPr/>
            </a:lvl2pPr>
            <a:lvl3pPr indent="-342900" lvl="2" marL="1371600" algn="l">
              <a:lnSpc>
                <a:spcPct val="90000"/>
              </a:lnSpc>
              <a:spcBef>
                <a:spcPts val="800"/>
              </a:spcBef>
              <a:spcAft>
                <a:spcPts val="0"/>
              </a:spcAft>
              <a:buClr>
                <a:srgbClr val="1A4855"/>
              </a:buClr>
              <a:buSzPts val="1800"/>
              <a:buChar char="•"/>
              <a:defRPr/>
            </a:lvl3pPr>
            <a:lvl4pPr indent="-342900" lvl="3" marL="1828800" algn="l">
              <a:lnSpc>
                <a:spcPct val="90000"/>
              </a:lnSpc>
              <a:spcBef>
                <a:spcPts val="800"/>
              </a:spcBef>
              <a:spcAft>
                <a:spcPts val="0"/>
              </a:spcAft>
              <a:buClr>
                <a:srgbClr val="1A4855"/>
              </a:buClr>
              <a:buSzPts val="1800"/>
              <a:buChar char="•"/>
              <a:defRPr/>
            </a:lvl4pPr>
            <a:lvl5pPr indent="-342900" lvl="4" marL="2286000" algn="l">
              <a:lnSpc>
                <a:spcPct val="90000"/>
              </a:lnSpc>
              <a:spcBef>
                <a:spcPts val="800"/>
              </a:spcBef>
              <a:spcAft>
                <a:spcPts val="0"/>
              </a:spcAft>
              <a:buClr>
                <a:srgbClr val="1A4855"/>
              </a:buClr>
              <a:buSzPts val="1800"/>
              <a:buChar char="•"/>
              <a:defRPr/>
            </a:lvl5pPr>
            <a:lvl6pPr indent="-342900" lvl="5" marL="2743200" algn="l">
              <a:lnSpc>
                <a:spcPct val="90000"/>
              </a:lnSpc>
              <a:spcBef>
                <a:spcPts val="800"/>
              </a:spcBef>
              <a:spcAft>
                <a:spcPts val="0"/>
              </a:spcAft>
              <a:buClr>
                <a:srgbClr val="1A4855"/>
              </a:buClr>
              <a:buSzPts val="1800"/>
              <a:buChar char="•"/>
              <a:defRPr/>
            </a:lvl6pPr>
            <a:lvl7pPr indent="-342900" lvl="6" marL="3200400" algn="l">
              <a:lnSpc>
                <a:spcPct val="90000"/>
              </a:lnSpc>
              <a:spcBef>
                <a:spcPts val="800"/>
              </a:spcBef>
              <a:spcAft>
                <a:spcPts val="0"/>
              </a:spcAft>
              <a:buClr>
                <a:srgbClr val="1A4855"/>
              </a:buClr>
              <a:buSzPts val="1800"/>
              <a:buChar char="•"/>
              <a:defRPr/>
            </a:lvl7pPr>
            <a:lvl8pPr indent="-342900" lvl="7" marL="3657600" algn="l">
              <a:lnSpc>
                <a:spcPct val="90000"/>
              </a:lnSpc>
              <a:spcBef>
                <a:spcPts val="800"/>
              </a:spcBef>
              <a:spcAft>
                <a:spcPts val="0"/>
              </a:spcAft>
              <a:buClr>
                <a:srgbClr val="1A4855"/>
              </a:buClr>
              <a:buSzPts val="1800"/>
              <a:buChar char="•"/>
              <a:defRPr/>
            </a:lvl8pPr>
            <a:lvl9pPr indent="-228600" lvl="8" marL="4114800" algn="l">
              <a:lnSpc>
                <a:spcPct val="90000"/>
              </a:lnSpc>
              <a:spcBef>
                <a:spcPts val="800"/>
              </a:spcBef>
              <a:spcAft>
                <a:spcPts val="0"/>
              </a:spcAft>
              <a:buClr>
                <a:srgbClr val="1A4855"/>
              </a:buClr>
              <a:buSzPts val="1800"/>
              <a:buNone/>
              <a:defRPr/>
            </a:lvl9pPr>
          </a:lstStyle>
          <a:p/>
        </p:txBody>
      </p:sp>
      <p:sp>
        <p:nvSpPr>
          <p:cNvPr id="83" name="Google Shape;83;p11"/>
          <p:cNvSpPr txBox="1"/>
          <p:nvPr>
            <p:ph idx="11" type="ftr"/>
          </p:nvPr>
        </p:nvSpPr>
        <p:spPr>
          <a:xfrm>
            <a:off x="1341120" y="6601968"/>
            <a:ext cx="7159752"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2" type="sldNum"/>
          </p:nvPr>
        </p:nvSpPr>
        <p:spPr>
          <a:xfrm>
            <a:off x="10210800"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2"/>
          <p:cNvSpPr txBox="1"/>
          <p:nvPr>
            <p:ph type="title"/>
          </p:nvPr>
        </p:nvSpPr>
        <p:spPr>
          <a:xfrm rot="5400000">
            <a:off x="7319169" y="1680369"/>
            <a:ext cx="5440362" cy="2628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A48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2"/>
          <p:cNvSpPr txBox="1"/>
          <p:nvPr>
            <p:ph idx="1" type="body"/>
          </p:nvPr>
        </p:nvSpPr>
        <p:spPr>
          <a:xfrm rot="5400000">
            <a:off x="1985169" y="-872331"/>
            <a:ext cx="5440362"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800"/>
              </a:spcBef>
              <a:spcAft>
                <a:spcPts val="0"/>
              </a:spcAft>
              <a:buClr>
                <a:srgbClr val="1A4855"/>
              </a:buClr>
              <a:buSzPts val="1800"/>
              <a:buChar char="•"/>
              <a:defRPr/>
            </a:lvl1pPr>
            <a:lvl2pPr indent="-342900" lvl="1" marL="914400" algn="l">
              <a:lnSpc>
                <a:spcPct val="90000"/>
              </a:lnSpc>
              <a:spcBef>
                <a:spcPts val="1000"/>
              </a:spcBef>
              <a:spcAft>
                <a:spcPts val="0"/>
              </a:spcAft>
              <a:buClr>
                <a:srgbClr val="1A4855"/>
              </a:buClr>
              <a:buSzPts val="1800"/>
              <a:buChar char="•"/>
              <a:defRPr/>
            </a:lvl2pPr>
            <a:lvl3pPr indent="-342900" lvl="2" marL="1371600" algn="l">
              <a:lnSpc>
                <a:spcPct val="90000"/>
              </a:lnSpc>
              <a:spcBef>
                <a:spcPts val="800"/>
              </a:spcBef>
              <a:spcAft>
                <a:spcPts val="0"/>
              </a:spcAft>
              <a:buClr>
                <a:srgbClr val="1A4855"/>
              </a:buClr>
              <a:buSzPts val="1800"/>
              <a:buChar char="•"/>
              <a:defRPr/>
            </a:lvl3pPr>
            <a:lvl4pPr indent="-342900" lvl="3" marL="1828800" algn="l">
              <a:lnSpc>
                <a:spcPct val="90000"/>
              </a:lnSpc>
              <a:spcBef>
                <a:spcPts val="800"/>
              </a:spcBef>
              <a:spcAft>
                <a:spcPts val="0"/>
              </a:spcAft>
              <a:buClr>
                <a:srgbClr val="1A4855"/>
              </a:buClr>
              <a:buSzPts val="1800"/>
              <a:buChar char="•"/>
              <a:defRPr/>
            </a:lvl4pPr>
            <a:lvl5pPr indent="-342900" lvl="4" marL="2286000" algn="l">
              <a:lnSpc>
                <a:spcPct val="90000"/>
              </a:lnSpc>
              <a:spcBef>
                <a:spcPts val="800"/>
              </a:spcBef>
              <a:spcAft>
                <a:spcPts val="0"/>
              </a:spcAft>
              <a:buClr>
                <a:srgbClr val="1A4855"/>
              </a:buClr>
              <a:buSzPts val="1800"/>
              <a:buChar char="•"/>
              <a:defRPr/>
            </a:lvl5pPr>
            <a:lvl6pPr indent="-342900" lvl="5" marL="2743200" algn="l">
              <a:lnSpc>
                <a:spcPct val="90000"/>
              </a:lnSpc>
              <a:spcBef>
                <a:spcPts val="800"/>
              </a:spcBef>
              <a:spcAft>
                <a:spcPts val="0"/>
              </a:spcAft>
              <a:buClr>
                <a:srgbClr val="1A4855"/>
              </a:buClr>
              <a:buSzPts val="1800"/>
              <a:buChar char="•"/>
              <a:defRPr/>
            </a:lvl6pPr>
            <a:lvl7pPr indent="-342900" lvl="6" marL="3200400" algn="l">
              <a:lnSpc>
                <a:spcPct val="90000"/>
              </a:lnSpc>
              <a:spcBef>
                <a:spcPts val="800"/>
              </a:spcBef>
              <a:spcAft>
                <a:spcPts val="0"/>
              </a:spcAft>
              <a:buClr>
                <a:srgbClr val="1A4855"/>
              </a:buClr>
              <a:buSzPts val="1800"/>
              <a:buChar char="•"/>
              <a:defRPr/>
            </a:lvl7pPr>
            <a:lvl8pPr indent="-342900" lvl="7" marL="3657600" algn="l">
              <a:lnSpc>
                <a:spcPct val="90000"/>
              </a:lnSpc>
              <a:spcBef>
                <a:spcPts val="800"/>
              </a:spcBef>
              <a:spcAft>
                <a:spcPts val="0"/>
              </a:spcAft>
              <a:buClr>
                <a:srgbClr val="1A4855"/>
              </a:buClr>
              <a:buSzPts val="1800"/>
              <a:buChar char="•"/>
              <a:defRPr/>
            </a:lvl8pPr>
            <a:lvl9pPr indent="-228600" lvl="8" marL="4114800" algn="l">
              <a:lnSpc>
                <a:spcPct val="90000"/>
              </a:lnSpc>
              <a:spcBef>
                <a:spcPts val="800"/>
              </a:spcBef>
              <a:spcAft>
                <a:spcPts val="0"/>
              </a:spcAft>
              <a:buClr>
                <a:srgbClr val="1A4855"/>
              </a:buClr>
              <a:buSzPts val="1800"/>
              <a:buNone/>
              <a:defRPr/>
            </a:lvl9pPr>
          </a:lstStyle>
          <a:p/>
        </p:txBody>
      </p:sp>
      <p:sp>
        <p:nvSpPr>
          <p:cNvPr id="89" name="Google Shape;89;p12"/>
          <p:cNvSpPr txBox="1"/>
          <p:nvPr>
            <p:ph idx="11" type="ftr"/>
          </p:nvPr>
        </p:nvSpPr>
        <p:spPr>
          <a:xfrm>
            <a:off x="1341120" y="6601968"/>
            <a:ext cx="7159752"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10210800"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7" name="Shape 27"/>
        <p:cNvGrpSpPr/>
        <p:nvPr/>
      </p:nvGrpSpPr>
      <p:grpSpPr>
        <a:xfrm>
          <a:off x="0" y="0"/>
          <a:ext cx="0" cy="0"/>
          <a:chOff x="0" y="0"/>
          <a:chExt cx="0" cy="0"/>
        </a:xfrm>
      </p:grpSpPr>
      <p:sp>
        <p:nvSpPr>
          <p:cNvPr id="28" name="Google Shape;28;p3"/>
          <p:cNvSpPr txBox="1"/>
          <p:nvPr>
            <p:ph type="title"/>
          </p:nvPr>
        </p:nvSpPr>
        <p:spPr>
          <a:xfrm>
            <a:off x="1341120" y="265176"/>
            <a:ext cx="9509759" cy="10881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A4855"/>
              </a:buClr>
              <a:buSzPts val="1800"/>
              <a:buFont typeface="Helvetica Neue"/>
              <a:buNone/>
              <a:defRPr b="1">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
          <p:cNvSpPr txBox="1"/>
          <p:nvPr>
            <p:ph idx="1" type="body"/>
          </p:nvPr>
        </p:nvSpPr>
        <p:spPr>
          <a:xfrm>
            <a:off x="1341120" y="1572768"/>
            <a:ext cx="9509760" cy="414223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800"/>
              </a:spcBef>
              <a:spcAft>
                <a:spcPts val="0"/>
              </a:spcAft>
              <a:buClr>
                <a:srgbClr val="1A4855"/>
              </a:buClr>
              <a:buSzPts val="1800"/>
              <a:buFont typeface="Helvetica Neue"/>
              <a:buChar char="•"/>
              <a:defRPr>
                <a:latin typeface="Helvetica Neue"/>
                <a:ea typeface="Helvetica Neue"/>
                <a:cs typeface="Helvetica Neue"/>
                <a:sym typeface="Helvetica Neue"/>
              </a:defRPr>
            </a:lvl1pPr>
            <a:lvl2pPr indent="-342900" lvl="1" marL="914400" algn="l">
              <a:lnSpc>
                <a:spcPct val="90000"/>
              </a:lnSpc>
              <a:spcBef>
                <a:spcPts val="1000"/>
              </a:spcBef>
              <a:spcAft>
                <a:spcPts val="0"/>
              </a:spcAft>
              <a:buClr>
                <a:srgbClr val="1A4855"/>
              </a:buClr>
              <a:buSzPts val="1800"/>
              <a:buFont typeface="Helvetica Neue"/>
              <a:buChar char="•"/>
              <a:defRPr>
                <a:latin typeface="Helvetica Neue"/>
                <a:ea typeface="Helvetica Neue"/>
                <a:cs typeface="Helvetica Neue"/>
                <a:sym typeface="Helvetica Neue"/>
              </a:defRPr>
            </a:lvl2pPr>
            <a:lvl3pPr indent="-342900" lvl="2" marL="1371600" algn="l">
              <a:lnSpc>
                <a:spcPct val="90000"/>
              </a:lnSpc>
              <a:spcBef>
                <a:spcPts val="800"/>
              </a:spcBef>
              <a:spcAft>
                <a:spcPts val="0"/>
              </a:spcAft>
              <a:buClr>
                <a:srgbClr val="1A4855"/>
              </a:buClr>
              <a:buSzPts val="1800"/>
              <a:buFont typeface="Helvetica Neue"/>
              <a:buChar char="•"/>
              <a:defRPr>
                <a:latin typeface="Helvetica Neue"/>
                <a:ea typeface="Helvetica Neue"/>
                <a:cs typeface="Helvetica Neue"/>
                <a:sym typeface="Helvetica Neue"/>
              </a:defRPr>
            </a:lvl3pPr>
            <a:lvl4pPr indent="-342900" lvl="3" marL="1828800" algn="l">
              <a:lnSpc>
                <a:spcPct val="90000"/>
              </a:lnSpc>
              <a:spcBef>
                <a:spcPts val="800"/>
              </a:spcBef>
              <a:spcAft>
                <a:spcPts val="0"/>
              </a:spcAft>
              <a:buClr>
                <a:srgbClr val="1A4855"/>
              </a:buClr>
              <a:buSzPts val="1800"/>
              <a:buFont typeface="Helvetica Neue"/>
              <a:buChar char="•"/>
              <a:defRPr>
                <a:latin typeface="Helvetica Neue"/>
                <a:ea typeface="Helvetica Neue"/>
                <a:cs typeface="Helvetica Neue"/>
                <a:sym typeface="Helvetica Neue"/>
              </a:defRPr>
            </a:lvl4pPr>
            <a:lvl5pPr indent="-317500" lvl="4" marL="2286000" algn="l">
              <a:lnSpc>
                <a:spcPct val="90000"/>
              </a:lnSpc>
              <a:spcBef>
                <a:spcPts val="800"/>
              </a:spcBef>
              <a:spcAft>
                <a:spcPts val="0"/>
              </a:spcAft>
              <a:buClr>
                <a:srgbClr val="1A4855"/>
              </a:buClr>
              <a:buSzPts val="1400"/>
              <a:buFont typeface="Helvetica Neue"/>
              <a:buChar char="•"/>
              <a:defRPr>
                <a:latin typeface="Helvetica Neue"/>
                <a:ea typeface="Helvetica Neue"/>
                <a:cs typeface="Helvetica Neue"/>
                <a:sym typeface="Helvetica Neue"/>
              </a:defRPr>
            </a:lvl5pPr>
            <a:lvl6pPr indent="-342900" lvl="5" marL="2743200" algn="l">
              <a:lnSpc>
                <a:spcPct val="90000"/>
              </a:lnSpc>
              <a:spcBef>
                <a:spcPts val="800"/>
              </a:spcBef>
              <a:spcAft>
                <a:spcPts val="0"/>
              </a:spcAft>
              <a:buClr>
                <a:srgbClr val="1A4855"/>
              </a:buClr>
              <a:buSzPts val="1800"/>
              <a:buFont typeface="Helvetica Neue"/>
              <a:buChar char="•"/>
              <a:defRPr>
                <a:latin typeface="Helvetica Neue"/>
                <a:ea typeface="Helvetica Neue"/>
                <a:cs typeface="Helvetica Neue"/>
                <a:sym typeface="Helvetica Neue"/>
              </a:defRPr>
            </a:lvl6pPr>
            <a:lvl7pPr indent="-342900" lvl="6" marL="3200400" algn="l">
              <a:lnSpc>
                <a:spcPct val="90000"/>
              </a:lnSpc>
              <a:spcBef>
                <a:spcPts val="800"/>
              </a:spcBef>
              <a:spcAft>
                <a:spcPts val="0"/>
              </a:spcAft>
              <a:buClr>
                <a:srgbClr val="1A4855"/>
              </a:buClr>
              <a:buSzPts val="1800"/>
              <a:buFont typeface="Helvetica Neue"/>
              <a:buChar char="•"/>
              <a:defRPr>
                <a:latin typeface="Helvetica Neue"/>
                <a:ea typeface="Helvetica Neue"/>
                <a:cs typeface="Helvetica Neue"/>
                <a:sym typeface="Helvetica Neue"/>
              </a:defRPr>
            </a:lvl7pPr>
            <a:lvl8pPr indent="-342900" lvl="7" marL="3657600" algn="l">
              <a:lnSpc>
                <a:spcPct val="90000"/>
              </a:lnSpc>
              <a:spcBef>
                <a:spcPts val="800"/>
              </a:spcBef>
              <a:spcAft>
                <a:spcPts val="0"/>
              </a:spcAft>
              <a:buClr>
                <a:srgbClr val="1A4855"/>
              </a:buClr>
              <a:buSzPts val="1800"/>
              <a:buFont typeface="Helvetica Neue"/>
              <a:buChar char="•"/>
              <a:defRPr>
                <a:latin typeface="Helvetica Neue"/>
                <a:ea typeface="Helvetica Neue"/>
                <a:cs typeface="Helvetica Neue"/>
                <a:sym typeface="Helvetica Neue"/>
              </a:defRPr>
            </a:lvl8pPr>
            <a:lvl9pPr indent="-228600" lvl="8" marL="4114800" algn="l">
              <a:lnSpc>
                <a:spcPct val="90000"/>
              </a:lnSpc>
              <a:spcBef>
                <a:spcPts val="800"/>
              </a:spcBef>
              <a:spcAft>
                <a:spcPts val="0"/>
              </a:spcAft>
              <a:buClr>
                <a:srgbClr val="1A4855"/>
              </a:buClr>
              <a:buSzPts val="1800"/>
              <a:buFont typeface="Helvetica Neue"/>
              <a:buNone/>
              <a:defRPr>
                <a:latin typeface="Helvetica Neue"/>
                <a:ea typeface="Helvetica Neue"/>
                <a:cs typeface="Helvetica Neue"/>
                <a:sym typeface="Helvetica Neue"/>
              </a:defRPr>
            </a:lvl9pPr>
          </a:lstStyle>
          <a:p/>
        </p:txBody>
      </p:sp>
      <p:sp>
        <p:nvSpPr>
          <p:cNvPr id="30" name="Google Shape;30;p3"/>
          <p:cNvSpPr txBox="1"/>
          <p:nvPr>
            <p:ph idx="11" type="ftr"/>
          </p:nvPr>
        </p:nvSpPr>
        <p:spPr>
          <a:xfrm>
            <a:off x="1341120" y="6601968"/>
            <a:ext cx="7159752"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a:off x="10210800"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4"/>
          <p:cNvSpPr txBox="1"/>
          <p:nvPr>
            <p:ph type="title"/>
          </p:nvPr>
        </p:nvSpPr>
        <p:spPr>
          <a:xfrm>
            <a:off x="1341120" y="265176"/>
            <a:ext cx="9509759" cy="10881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A48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
          <p:cNvSpPr txBox="1"/>
          <p:nvPr>
            <p:ph idx="1" type="body"/>
          </p:nvPr>
        </p:nvSpPr>
        <p:spPr>
          <a:xfrm>
            <a:off x="6278880" y="1572768"/>
            <a:ext cx="4572000" cy="4142232"/>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1800"/>
              </a:spcBef>
              <a:spcAft>
                <a:spcPts val="0"/>
              </a:spcAft>
              <a:buClr>
                <a:srgbClr val="1A4855"/>
              </a:buClr>
              <a:buSzPts val="2000"/>
              <a:buChar char="•"/>
              <a:defRPr sz="2000"/>
            </a:lvl1pPr>
            <a:lvl2pPr indent="-342900" lvl="1" marL="914400" algn="l">
              <a:lnSpc>
                <a:spcPct val="90000"/>
              </a:lnSpc>
              <a:spcBef>
                <a:spcPts val="1000"/>
              </a:spcBef>
              <a:spcAft>
                <a:spcPts val="0"/>
              </a:spcAft>
              <a:buClr>
                <a:srgbClr val="1A4855"/>
              </a:buClr>
              <a:buSzPts val="1800"/>
              <a:buChar char="•"/>
              <a:defRPr sz="1800"/>
            </a:lvl2pPr>
            <a:lvl3pPr indent="-330200" lvl="2" marL="1371600" algn="l">
              <a:lnSpc>
                <a:spcPct val="90000"/>
              </a:lnSpc>
              <a:spcBef>
                <a:spcPts val="800"/>
              </a:spcBef>
              <a:spcAft>
                <a:spcPts val="0"/>
              </a:spcAft>
              <a:buClr>
                <a:srgbClr val="1A4855"/>
              </a:buClr>
              <a:buSzPts val="1600"/>
              <a:buChar char="•"/>
              <a:defRPr sz="1600"/>
            </a:lvl3pPr>
            <a:lvl4pPr indent="-317500" lvl="3" marL="1828800" algn="l">
              <a:lnSpc>
                <a:spcPct val="90000"/>
              </a:lnSpc>
              <a:spcBef>
                <a:spcPts val="800"/>
              </a:spcBef>
              <a:spcAft>
                <a:spcPts val="0"/>
              </a:spcAft>
              <a:buClr>
                <a:srgbClr val="1A4855"/>
              </a:buClr>
              <a:buSzPts val="1400"/>
              <a:buChar char="•"/>
              <a:defRPr sz="1400"/>
            </a:lvl4pPr>
            <a:lvl5pPr indent="-317500" lvl="4" marL="2286000" algn="l">
              <a:lnSpc>
                <a:spcPct val="90000"/>
              </a:lnSpc>
              <a:spcBef>
                <a:spcPts val="800"/>
              </a:spcBef>
              <a:spcAft>
                <a:spcPts val="0"/>
              </a:spcAft>
              <a:buClr>
                <a:srgbClr val="1A4855"/>
              </a:buClr>
              <a:buSzPts val="1400"/>
              <a:buChar char="•"/>
              <a:defRPr sz="1400"/>
            </a:lvl5pPr>
            <a:lvl6pPr indent="-317500" lvl="5" marL="2743200" algn="l">
              <a:lnSpc>
                <a:spcPct val="90000"/>
              </a:lnSpc>
              <a:spcBef>
                <a:spcPts val="800"/>
              </a:spcBef>
              <a:spcAft>
                <a:spcPts val="0"/>
              </a:spcAft>
              <a:buClr>
                <a:srgbClr val="1A4855"/>
              </a:buClr>
              <a:buSzPts val="1400"/>
              <a:buChar char="•"/>
              <a:defRPr sz="1400"/>
            </a:lvl6pPr>
            <a:lvl7pPr indent="-317500" lvl="6" marL="3200400" algn="l">
              <a:lnSpc>
                <a:spcPct val="90000"/>
              </a:lnSpc>
              <a:spcBef>
                <a:spcPts val="800"/>
              </a:spcBef>
              <a:spcAft>
                <a:spcPts val="0"/>
              </a:spcAft>
              <a:buClr>
                <a:srgbClr val="1A4855"/>
              </a:buClr>
              <a:buSzPts val="1400"/>
              <a:buChar char="•"/>
              <a:defRPr sz="1400"/>
            </a:lvl7pPr>
            <a:lvl8pPr indent="-317500" lvl="7" marL="3657600" algn="l">
              <a:lnSpc>
                <a:spcPct val="90000"/>
              </a:lnSpc>
              <a:spcBef>
                <a:spcPts val="800"/>
              </a:spcBef>
              <a:spcAft>
                <a:spcPts val="0"/>
              </a:spcAft>
              <a:buClr>
                <a:srgbClr val="1A4855"/>
              </a:buClr>
              <a:buSzPts val="1400"/>
              <a:buChar char="•"/>
              <a:defRPr sz="1400"/>
            </a:lvl8pPr>
            <a:lvl9pPr indent="-228600" lvl="8" marL="4114800" algn="l">
              <a:lnSpc>
                <a:spcPct val="90000"/>
              </a:lnSpc>
              <a:spcBef>
                <a:spcPts val="800"/>
              </a:spcBef>
              <a:spcAft>
                <a:spcPts val="0"/>
              </a:spcAft>
              <a:buClr>
                <a:srgbClr val="1A4855"/>
              </a:buClr>
              <a:buSzPts val="1400"/>
              <a:buNone/>
              <a:defRPr sz="1400"/>
            </a:lvl9pPr>
          </a:lstStyle>
          <a:p/>
        </p:txBody>
      </p:sp>
      <p:sp>
        <p:nvSpPr>
          <p:cNvPr id="36" name="Google Shape;36;p4"/>
          <p:cNvSpPr txBox="1"/>
          <p:nvPr>
            <p:ph idx="2" type="body"/>
          </p:nvPr>
        </p:nvSpPr>
        <p:spPr>
          <a:xfrm>
            <a:off x="1341120" y="1572768"/>
            <a:ext cx="4572000" cy="4142232"/>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1800"/>
              </a:spcBef>
              <a:spcAft>
                <a:spcPts val="0"/>
              </a:spcAft>
              <a:buClr>
                <a:srgbClr val="1A4855"/>
              </a:buClr>
              <a:buSzPts val="2000"/>
              <a:buChar char="•"/>
              <a:defRPr sz="2000"/>
            </a:lvl1pPr>
            <a:lvl2pPr indent="-342900" lvl="1" marL="914400" algn="l">
              <a:lnSpc>
                <a:spcPct val="90000"/>
              </a:lnSpc>
              <a:spcBef>
                <a:spcPts val="1000"/>
              </a:spcBef>
              <a:spcAft>
                <a:spcPts val="0"/>
              </a:spcAft>
              <a:buClr>
                <a:srgbClr val="1A4855"/>
              </a:buClr>
              <a:buSzPts val="1800"/>
              <a:buChar char="•"/>
              <a:defRPr sz="1800"/>
            </a:lvl2pPr>
            <a:lvl3pPr indent="-330200" lvl="2" marL="1371600" algn="l">
              <a:lnSpc>
                <a:spcPct val="90000"/>
              </a:lnSpc>
              <a:spcBef>
                <a:spcPts val="800"/>
              </a:spcBef>
              <a:spcAft>
                <a:spcPts val="0"/>
              </a:spcAft>
              <a:buClr>
                <a:srgbClr val="1A4855"/>
              </a:buClr>
              <a:buSzPts val="1600"/>
              <a:buChar char="•"/>
              <a:defRPr sz="1600"/>
            </a:lvl3pPr>
            <a:lvl4pPr indent="-317500" lvl="3" marL="1828800" algn="l">
              <a:lnSpc>
                <a:spcPct val="90000"/>
              </a:lnSpc>
              <a:spcBef>
                <a:spcPts val="800"/>
              </a:spcBef>
              <a:spcAft>
                <a:spcPts val="0"/>
              </a:spcAft>
              <a:buClr>
                <a:srgbClr val="1A4855"/>
              </a:buClr>
              <a:buSzPts val="1400"/>
              <a:buChar char="•"/>
              <a:defRPr sz="1400"/>
            </a:lvl4pPr>
            <a:lvl5pPr indent="-317500" lvl="4" marL="2286000" algn="l">
              <a:lnSpc>
                <a:spcPct val="90000"/>
              </a:lnSpc>
              <a:spcBef>
                <a:spcPts val="800"/>
              </a:spcBef>
              <a:spcAft>
                <a:spcPts val="0"/>
              </a:spcAft>
              <a:buClr>
                <a:srgbClr val="1A4855"/>
              </a:buClr>
              <a:buSzPts val="1400"/>
              <a:buChar char="•"/>
              <a:defRPr sz="1400"/>
            </a:lvl5pPr>
            <a:lvl6pPr indent="-317500" lvl="5" marL="2743200" algn="l">
              <a:lnSpc>
                <a:spcPct val="90000"/>
              </a:lnSpc>
              <a:spcBef>
                <a:spcPts val="800"/>
              </a:spcBef>
              <a:spcAft>
                <a:spcPts val="0"/>
              </a:spcAft>
              <a:buClr>
                <a:srgbClr val="1A4855"/>
              </a:buClr>
              <a:buSzPts val="1400"/>
              <a:buChar char="•"/>
              <a:defRPr sz="1400"/>
            </a:lvl6pPr>
            <a:lvl7pPr indent="-317500" lvl="6" marL="3200400" algn="l">
              <a:lnSpc>
                <a:spcPct val="90000"/>
              </a:lnSpc>
              <a:spcBef>
                <a:spcPts val="800"/>
              </a:spcBef>
              <a:spcAft>
                <a:spcPts val="0"/>
              </a:spcAft>
              <a:buClr>
                <a:srgbClr val="1A4855"/>
              </a:buClr>
              <a:buSzPts val="1400"/>
              <a:buChar char="•"/>
              <a:defRPr sz="1400"/>
            </a:lvl7pPr>
            <a:lvl8pPr indent="-317500" lvl="7" marL="3657600" algn="l">
              <a:lnSpc>
                <a:spcPct val="90000"/>
              </a:lnSpc>
              <a:spcBef>
                <a:spcPts val="800"/>
              </a:spcBef>
              <a:spcAft>
                <a:spcPts val="0"/>
              </a:spcAft>
              <a:buClr>
                <a:srgbClr val="1A4855"/>
              </a:buClr>
              <a:buSzPts val="1400"/>
              <a:buChar char="•"/>
              <a:defRPr sz="1400"/>
            </a:lvl8pPr>
            <a:lvl9pPr indent="-228600" lvl="8" marL="4114800" algn="l">
              <a:lnSpc>
                <a:spcPct val="90000"/>
              </a:lnSpc>
              <a:spcBef>
                <a:spcPts val="800"/>
              </a:spcBef>
              <a:spcAft>
                <a:spcPts val="0"/>
              </a:spcAft>
              <a:buClr>
                <a:srgbClr val="1A4855"/>
              </a:buClr>
              <a:buSzPts val="1400"/>
              <a:buNone/>
              <a:defRPr sz="1400"/>
            </a:lvl9pPr>
          </a:lstStyle>
          <a:p/>
        </p:txBody>
      </p:sp>
      <p:sp>
        <p:nvSpPr>
          <p:cNvPr id="37" name="Google Shape;37;p4"/>
          <p:cNvSpPr txBox="1"/>
          <p:nvPr>
            <p:ph idx="11" type="ftr"/>
          </p:nvPr>
        </p:nvSpPr>
        <p:spPr>
          <a:xfrm>
            <a:off x="1341120" y="6601968"/>
            <a:ext cx="7159752"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10210800"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40" name="Shape 40"/>
        <p:cNvGrpSpPr/>
        <p:nvPr/>
      </p:nvGrpSpPr>
      <p:grpSpPr>
        <a:xfrm>
          <a:off x="0" y="0"/>
          <a:ext cx="0" cy="0"/>
          <a:chOff x="0" y="0"/>
          <a:chExt cx="0" cy="0"/>
        </a:xfrm>
      </p:grpSpPr>
      <p:sp>
        <p:nvSpPr>
          <p:cNvPr id="41" name="Google Shape;41;p5"/>
          <p:cNvSpPr txBox="1"/>
          <p:nvPr>
            <p:ph type="title"/>
          </p:nvPr>
        </p:nvSpPr>
        <p:spPr>
          <a:xfrm>
            <a:off x="8127479" y="762000"/>
            <a:ext cx="3377133" cy="2743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A4855"/>
              </a:buClr>
              <a:buSzPts val="3400"/>
              <a:buFont typeface="Georgia"/>
              <a:buNone/>
              <a:defRPr b="0"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An empty placeholder to add an image. Click on the placeholder and select the image that you wish to add" id="42" name="Google Shape;42;p5"/>
          <p:cNvSpPr/>
          <p:nvPr>
            <p:ph idx="2" type="pic"/>
          </p:nvPr>
        </p:nvSpPr>
        <p:spPr>
          <a:xfrm>
            <a:off x="760413" y="685800"/>
            <a:ext cx="6858000" cy="4572000"/>
          </a:xfrm>
          <a:prstGeom prst="rect">
            <a:avLst/>
          </a:prstGeom>
          <a:solidFill>
            <a:srgbClr val="F2F2F2"/>
          </a:solidFill>
          <a:ln>
            <a:noFill/>
          </a:ln>
        </p:spPr>
        <p:txBody>
          <a:bodyPr anchorCtr="0" anchor="t" bIns="45700" lIns="91425" spcFirstLastPara="1" rIns="91425" wrap="square" tIns="45700">
            <a:noAutofit/>
          </a:bodyPr>
          <a:lstStyle>
            <a:lvl1pPr lvl="0" marR="0" rtl="0" algn="ctr">
              <a:lnSpc>
                <a:spcPct val="90000"/>
              </a:lnSpc>
              <a:spcBef>
                <a:spcPts val="1800"/>
              </a:spcBef>
              <a:spcAft>
                <a:spcPts val="0"/>
              </a:spcAft>
              <a:buClr>
                <a:srgbClr val="1A4855"/>
              </a:buClr>
              <a:buSzPts val="2400"/>
              <a:buFont typeface="Arial"/>
              <a:buNone/>
              <a:defRPr b="0" i="0" sz="2400" u="none" cap="none" strike="noStrike">
                <a:solidFill>
                  <a:srgbClr val="1A4855"/>
                </a:solidFill>
                <a:latin typeface="Georgia"/>
                <a:ea typeface="Georgia"/>
                <a:cs typeface="Georgia"/>
                <a:sym typeface="Georgia"/>
              </a:defRPr>
            </a:lvl1pPr>
            <a:lvl2pPr lvl="1" marR="0" rtl="0" algn="l">
              <a:lnSpc>
                <a:spcPct val="90000"/>
              </a:lnSpc>
              <a:spcBef>
                <a:spcPts val="1000"/>
              </a:spcBef>
              <a:spcAft>
                <a:spcPts val="0"/>
              </a:spcAft>
              <a:buClr>
                <a:srgbClr val="1A4855"/>
              </a:buClr>
              <a:buSzPts val="2800"/>
              <a:buFont typeface="Arial"/>
              <a:buNone/>
              <a:defRPr b="0" i="0" sz="2800" u="none" cap="none" strike="noStrike">
                <a:solidFill>
                  <a:srgbClr val="1A4855"/>
                </a:solidFill>
                <a:latin typeface="Georgia"/>
                <a:ea typeface="Georgia"/>
                <a:cs typeface="Georgia"/>
                <a:sym typeface="Georgia"/>
              </a:defRPr>
            </a:lvl2pPr>
            <a:lvl3pPr lvl="2" marR="0" rtl="0" algn="l">
              <a:lnSpc>
                <a:spcPct val="90000"/>
              </a:lnSpc>
              <a:spcBef>
                <a:spcPts val="800"/>
              </a:spcBef>
              <a:spcAft>
                <a:spcPts val="0"/>
              </a:spcAft>
              <a:buClr>
                <a:srgbClr val="1A4855"/>
              </a:buClr>
              <a:buSzPts val="2400"/>
              <a:buFont typeface="Arial"/>
              <a:buNone/>
              <a:defRPr b="0" i="0" sz="2400" u="none" cap="none" strike="noStrike">
                <a:solidFill>
                  <a:srgbClr val="1A4855"/>
                </a:solidFill>
                <a:latin typeface="Georgia"/>
                <a:ea typeface="Georgia"/>
                <a:cs typeface="Georgia"/>
                <a:sym typeface="Georgia"/>
              </a:defRPr>
            </a:lvl3pPr>
            <a:lvl4pPr lvl="3" marR="0" rtl="0" algn="l">
              <a:lnSpc>
                <a:spcPct val="90000"/>
              </a:lnSpc>
              <a:spcBef>
                <a:spcPts val="800"/>
              </a:spcBef>
              <a:spcAft>
                <a:spcPts val="0"/>
              </a:spcAft>
              <a:buClr>
                <a:srgbClr val="1A4855"/>
              </a:buClr>
              <a:buSzPts val="2000"/>
              <a:buFont typeface="Arial"/>
              <a:buNone/>
              <a:defRPr b="0" i="0" sz="2000" u="none" cap="none" strike="noStrike">
                <a:solidFill>
                  <a:srgbClr val="1A4855"/>
                </a:solidFill>
                <a:latin typeface="Georgia"/>
                <a:ea typeface="Georgia"/>
                <a:cs typeface="Georgia"/>
                <a:sym typeface="Georgia"/>
              </a:defRPr>
            </a:lvl4pPr>
            <a:lvl5pPr lvl="4" marR="0" rtl="0" algn="l">
              <a:lnSpc>
                <a:spcPct val="90000"/>
              </a:lnSpc>
              <a:spcBef>
                <a:spcPts val="800"/>
              </a:spcBef>
              <a:spcAft>
                <a:spcPts val="0"/>
              </a:spcAft>
              <a:buClr>
                <a:srgbClr val="1A4855"/>
              </a:buClr>
              <a:buSzPts val="2000"/>
              <a:buFont typeface="Arial"/>
              <a:buNone/>
              <a:defRPr b="0" i="0" sz="2000" u="none" cap="none" strike="noStrike">
                <a:solidFill>
                  <a:srgbClr val="1A4855"/>
                </a:solidFill>
                <a:latin typeface="Georgia"/>
                <a:ea typeface="Georgia"/>
                <a:cs typeface="Georgia"/>
                <a:sym typeface="Georgia"/>
              </a:defRPr>
            </a:lvl5pPr>
            <a:lvl6pPr lvl="5" marR="0" rtl="0" algn="l">
              <a:lnSpc>
                <a:spcPct val="90000"/>
              </a:lnSpc>
              <a:spcBef>
                <a:spcPts val="800"/>
              </a:spcBef>
              <a:spcAft>
                <a:spcPts val="0"/>
              </a:spcAft>
              <a:buClr>
                <a:srgbClr val="1A4855"/>
              </a:buClr>
              <a:buSzPts val="2000"/>
              <a:buFont typeface="Arial"/>
              <a:buNone/>
              <a:defRPr b="0" i="0" sz="2000" u="none" cap="none" strike="noStrike">
                <a:solidFill>
                  <a:srgbClr val="1A4855"/>
                </a:solidFill>
                <a:latin typeface="Georgia"/>
                <a:ea typeface="Georgia"/>
                <a:cs typeface="Georgia"/>
                <a:sym typeface="Georgia"/>
              </a:defRPr>
            </a:lvl6pPr>
            <a:lvl7pPr lvl="6" marR="0" rtl="0" algn="l">
              <a:lnSpc>
                <a:spcPct val="90000"/>
              </a:lnSpc>
              <a:spcBef>
                <a:spcPts val="800"/>
              </a:spcBef>
              <a:spcAft>
                <a:spcPts val="0"/>
              </a:spcAft>
              <a:buClr>
                <a:srgbClr val="1A4855"/>
              </a:buClr>
              <a:buSzPts val="2000"/>
              <a:buFont typeface="Arial"/>
              <a:buNone/>
              <a:defRPr b="0" i="0" sz="2000" u="none" cap="none" strike="noStrike">
                <a:solidFill>
                  <a:srgbClr val="1A4855"/>
                </a:solidFill>
                <a:latin typeface="Georgia"/>
                <a:ea typeface="Georgia"/>
                <a:cs typeface="Georgia"/>
                <a:sym typeface="Georgia"/>
              </a:defRPr>
            </a:lvl7pPr>
            <a:lvl8pPr lvl="7" marR="0" rtl="0" algn="l">
              <a:lnSpc>
                <a:spcPct val="90000"/>
              </a:lnSpc>
              <a:spcBef>
                <a:spcPts val="800"/>
              </a:spcBef>
              <a:spcAft>
                <a:spcPts val="0"/>
              </a:spcAft>
              <a:buClr>
                <a:srgbClr val="1A4855"/>
              </a:buClr>
              <a:buSzPts val="2000"/>
              <a:buFont typeface="Arial"/>
              <a:buNone/>
              <a:defRPr b="0" i="0" sz="2000" u="none" cap="none" strike="noStrike">
                <a:solidFill>
                  <a:srgbClr val="1A4855"/>
                </a:solidFill>
                <a:latin typeface="Georgia"/>
                <a:ea typeface="Georgia"/>
                <a:cs typeface="Georgia"/>
                <a:sym typeface="Georgia"/>
              </a:defRPr>
            </a:lvl8pPr>
            <a:lvl9pPr lvl="8" marR="0" rtl="0" algn="l">
              <a:lnSpc>
                <a:spcPct val="90000"/>
              </a:lnSpc>
              <a:spcBef>
                <a:spcPts val="800"/>
              </a:spcBef>
              <a:spcAft>
                <a:spcPts val="0"/>
              </a:spcAft>
              <a:buClr>
                <a:srgbClr val="1A4855"/>
              </a:buClr>
              <a:buSzPts val="2000"/>
              <a:buFont typeface="Arial"/>
              <a:buNone/>
              <a:defRPr b="0" i="0" sz="2000" u="none" cap="none" strike="noStrike">
                <a:solidFill>
                  <a:srgbClr val="1A4855"/>
                </a:solidFill>
                <a:latin typeface="Georgia"/>
                <a:ea typeface="Georgia"/>
                <a:cs typeface="Georgia"/>
                <a:sym typeface="Georgia"/>
              </a:defRPr>
            </a:lvl9pPr>
          </a:lstStyle>
          <a:p/>
        </p:txBody>
      </p:sp>
      <p:sp>
        <p:nvSpPr>
          <p:cNvPr id="43" name="Google Shape;43;p5"/>
          <p:cNvSpPr txBox="1"/>
          <p:nvPr>
            <p:ph idx="1" type="body"/>
          </p:nvPr>
        </p:nvSpPr>
        <p:spPr>
          <a:xfrm>
            <a:off x="8127479" y="3554104"/>
            <a:ext cx="3377133" cy="170369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800"/>
              </a:spcBef>
              <a:spcAft>
                <a:spcPts val="0"/>
              </a:spcAft>
              <a:buClr>
                <a:srgbClr val="1A4855"/>
              </a:buClr>
              <a:buSzPts val="1400"/>
              <a:buNone/>
              <a:defRPr sz="1400"/>
            </a:lvl1pPr>
            <a:lvl2pPr indent="-228600" lvl="1" marL="914400" algn="l">
              <a:lnSpc>
                <a:spcPct val="90000"/>
              </a:lnSpc>
              <a:spcBef>
                <a:spcPts val="1000"/>
              </a:spcBef>
              <a:spcAft>
                <a:spcPts val="0"/>
              </a:spcAft>
              <a:buClr>
                <a:srgbClr val="1A4855"/>
              </a:buClr>
              <a:buSzPts val="1200"/>
              <a:buNone/>
              <a:defRPr sz="1200"/>
            </a:lvl2pPr>
            <a:lvl3pPr indent="-228600" lvl="2" marL="1371600" algn="l">
              <a:lnSpc>
                <a:spcPct val="90000"/>
              </a:lnSpc>
              <a:spcBef>
                <a:spcPts val="800"/>
              </a:spcBef>
              <a:spcAft>
                <a:spcPts val="0"/>
              </a:spcAft>
              <a:buClr>
                <a:srgbClr val="1A4855"/>
              </a:buClr>
              <a:buSzPts val="1000"/>
              <a:buNone/>
              <a:defRPr sz="1000"/>
            </a:lvl3pPr>
            <a:lvl4pPr indent="-228600" lvl="3" marL="1828800" algn="l">
              <a:lnSpc>
                <a:spcPct val="90000"/>
              </a:lnSpc>
              <a:spcBef>
                <a:spcPts val="800"/>
              </a:spcBef>
              <a:spcAft>
                <a:spcPts val="0"/>
              </a:spcAft>
              <a:buClr>
                <a:srgbClr val="1A4855"/>
              </a:buClr>
              <a:buSzPts val="900"/>
              <a:buNone/>
              <a:defRPr sz="900"/>
            </a:lvl4pPr>
            <a:lvl5pPr indent="-228600" lvl="4" marL="2286000" algn="l">
              <a:lnSpc>
                <a:spcPct val="90000"/>
              </a:lnSpc>
              <a:spcBef>
                <a:spcPts val="800"/>
              </a:spcBef>
              <a:spcAft>
                <a:spcPts val="0"/>
              </a:spcAft>
              <a:buClr>
                <a:srgbClr val="1A4855"/>
              </a:buClr>
              <a:buSzPts val="900"/>
              <a:buNone/>
              <a:defRPr sz="900"/>
            </a:lvl5pPr>
            <a:lvl6pPr indent="-228600" lvl="5" marL="2743200" algn="l">
              <a:lnSpc>
                <a:spcPct val="90000"/>
              </a:lnSpc>
              <a:spcBef>
                <a:spcPts val="800"/>
              </a:spcBef>
              <a:spcAft>
                <a:spcPts val="0"/>
              </a:spcAft>
              <a:buClr>
                <a:srgbClr val="1A4855"/>
              </a:buClr>
              <a:buSzPts val="900"/>
              <a:buNone/>
              <a:defRPr sz="900"/>
            </a:lvl6pPr>
            <a:lvl7pPr indent="-228600" lvl="6" marL="3200400" algn="l">
              <a:lnSpc>
                <a:spcPct val="90000"/>
              </a:lnSpc>
              <a:spcBef>
                <a:spcPts val="800"/>
              </a:spcBef>
              <a:spcAft>
                <a:spcPts val="0"/>
              </a:spcAft>
              <a:buClr>
                <a:srgbClr val="1A4855"/>
              </a:buClr>
              <a:buSzPts val="900"/>
              <a:buNone/>
              <a:defRPr sz="900"/>
            </a:lvl7pPr>
            <a:lvl8pPr indent="-228600" lvl="7" marL="3657600" algn="l">
              <a:lnSpc>
                <a:spcPct val="90000"/>
              </a:lnSpc>
              <a:spcBef>
                <a:spcPts val="800"/>
              </a:spcBef>
              <a:spcAft>
                <a:spcPts val="0"/>
              </a:spcAft>
              <a:buClr>
                <a:srgbClr val="1A4855"/>
              </a:buClr>
              <a:buSzPts val="900"/>
              <a:buNone/>
              <a:defRPr sz="900"/>
            </a:lvl8pPr>
            <a:lvl9pPr indent="-228600" lvl="8" marL="4114800" algn="l">
              <a:lnSpc>
                <a:spcPct val="90000"/>
              </a:lnSpc>
              <a:spcBef>
                <a:spcPts val="800"/>
              </a:spcBef>
              <a:spcAft>
                <a:spcPts val="0"/>
              </a:spcAft>
              <a:buClr>
                <a:srgbClr val="1A4855"/>
              </a:buClr>
              <a:buSzPts val="900"/>
              <a:buNone/>
              <a:defRPr sz="900"/>
            </a:lvl9pPr>
          </a:lstStyle>
          <a:p/>
        </p:txBody>
      </p:sp>
      <p:sp>
        <p:nvSpPr>
          <p:cNvPr id="44" name="Google Shape;44;p5"/>
          <p:cNvSpPr txBox="1"/>
          <p:nvPr>
            <p:ph idx="11" type="ftr"/>
          </p:nvPr>
        </p:nvSpPr>
        <p:spPr>
          <a:xfrm>
            <a:off x="1341120" y="6601968"/>
            <a:ext cx="7159752"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
          <p:cNvSpPr txBox="1"/>
          <p:nvPr>
            <p:ph idx="12" type="sldNum"/>
          </p:nvPr>
        </p:nvSpPr>
        <p:spPr>
          <a:xfrm>
            <a:off x="10210800"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47" name="Shape 47"/>
        <p:cNvGrpSpPr/>
        <p:nvPr/>
      </p:nvGrpSpPr>
      <p:grpSpPr>
        <a:xfrm>
          <a:off x="0" y="0"/>
          <a:ext cx="0" cy="0"/>
          <a:chOff x="0" y="0"/>
          <a:chExt cx="0" cy="0"/>
        </a:xfrm>
      </p:grpSpPr>
      <p:sp>
        <p:nvSpPr>
          <p:cNvPr id="48" name="Google Shape;48;p6"/>
          <p:cNvSpPr/>
          <p:nvPr/>
        </p:nvSpPr>
        <p:spPr>
          <a:xfrm>
            <a:off x="2552" y="-1"/>
            <a:ext cx="12188952" cy="6858002"/>
          </a:xfrm>
          <a:prstGeom prst="rect">
            <a:avLst/>
          </a:prstGeom>
          <a:gradFill>
            <a:gsLst>
              <a:gs pos="0">
                <a:srgbClr val="7CC2D5">
                  <a:alpha val="80000"/>
                </a:srgbClr>
              </a:gs>
              <a:gs pos="99000">
                <a:srgbClr val="D2EBF1">
                  <a:alpha val="0"/>
                </a:srgbClr>
              </a:gs>
              <a:gs pos="100000">
                <a:srgbClr val="D2EBF1">
                  <a:alpha val="0"/>
                </a:srgbClr>
              </a:gs>
            </a:gsLst>
            <a:lin ang="16200000" scaled="0"/>
          </a:gradFill>
          <a:ln>
            <a:noFill/>
          </a:ln>
        </p:spPr>
        <p:txBody>
          <a:bodyPr anchorCtr="0" anchor="ctr" bIns="45700" lIns="822950"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49" name="Google Shape;49;p6"/>
          <p:cNvSpPr txBox="1"/>
          <p:nvPr>
            <p:ph type="title"/>
          </p:nvPr>
        </p:nvSpPr>
        <p:spPr>
          <a:xfrm>
            <a:off x="1293813" y="1309047"/>
            <a:ext cx="9601252" cy="2667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1A4855"/>
              </a:buClr>
              <a:buSzPts val="6000"/>
              <a:buFont typeface="Georgia"/>
              <a:buNone/>
              <a:defRPr b="0"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6"/>
          <p:cNvSpPr txBox="1"/>
          <p:nvPr>
            <p:ph idx="1" type="body"/>
          </p:nvPr>
        </p:nvSpPr>
        <p:spPr>
          <a:xfrm>
            <a:off x="1293813" y="4038600"/>
            <a:ext cx="9601200" cy="11430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0"/>
              </a:spcBef>
              <a:spcAft>
                <a:spcPts val="0"/>
              </a:spcAft>
              <a:buClr>
                <a:srgbClr val="286C7F"/>
              </a:buClr>
              <a:buSzPts val="2000"/>
              <a:buNone/>
              <a:defRPr sz="2000" cap="none">
                <a:solidFill>
                  <a:srgbClr val="286C7F"/>
                </a:solidFill>
              </a:defRPr>
            </a:lvl1pPr>
            <a:lvl2pPr indent="-228600" lvl="1" marL="914400" algn="l">
              <a:lnSpc>
                <a:spcPct val="90000"/>
              </a:lnSpc>
              <a:spcBef>
                <a:spcPts val="1000"/>
              </a:spcBef>
              <a:spcAft>
                <a:spcPts val="0"/>
              </a:spcAft>
              <a:buClr>
                <a:srgbClr val="888888"/>
              </a:buClr>
              <a:buSzPts val="1800"/>
              <a:buNone/>
              <a:defRPr sz="1800">
                <a:solidFill>
                  <a:srgbClr val="888888"/>
                </a:solidFill>
              </a:defRPr>
            </a:lvl2pPr>
            <a:lvl3pPr indent="-228600" lvl="2" marL="1371600" algn="l">
              <a:lnSpc>
                <a:spcPct val="90000"/>
              </a:lnSpc>
              <a:spcBef>
                <a:spcPts val="800"/>
              </a:spcBef>
              <a:spcAft>
                <a:spcPts val="0"/>
              </a:spcAft>
              <a:buClr>
                <a:srgbClr val="888888"/>
              </a:buClr>
              <a:buSzPts val="1600"/>
              <a:buNone/>
              <a:defRPr sz="1600">
                <a:solidFill>
                  <a:srgbClr val="888888"/>
                </a:solidFill>
              </a:defRPr>
            </a:lvl3pPr>
            <a:lvl4pPr indent="-228600" lvl="3" marL="1828800" algn="l">
              <a:lnSpc>
                <a:spcPct val="90000"/>
              </a:lnSpc>
              <a:spcBef>
                <a:spcPts val="800"/>
              </a:spcBef>
              <a:spcAft>
                <a:spcPts val="0"/>
              </a:spcAft>
              <a:buClr>
                <a:srgbClr val="888888"/>
              </a:buClr>
              <a:buSzPts val="1400"/>
              <a:buNone/>
              <a:defRPr sz="1400">
                <a:solidFill>
                  <a:srgbClr val="888888"/>
                </a:solidFill>
              </a:defRPr>
            </a:lvl4pPr>
            <a:lvl5pPr indent="-228600" lvl="4" marL="2286000" algn="l">
              <a:lnSpc>
                <a:spcPct val="90000"/>
              </a:lnSpc>
              <a:spcBef>
                <a:spcPts val="800"/>
              </a:spcBef>
              <a:spcAft>
                <a:spcPts val="0"/>
              </a:spcAft>
              <a:buClr>
                <a:srgbClr val="888888"/>
              </a:buClr>
              <a:buSzPts val="1400"/>
              <a:buNone/>
              <a:defRPr sz="1400">
                <a:solidFill>
                  <a:srgbClr val="888888"/>
                </a:solidFill>
              </a:defRPr>
            </a:lvl5pPr>
            <a:lvl6pPr indent="-228600" lvl="5" marL="2743200" algn="l">
              <a:lnSpc>
                <a:spcPct val="90000"/>
              </a:lnSpc>
              <a:spcBef>
                <a:spcPts val="800"/>
              </a:spcBef>
              <a:spcAft>
                <a:spcPts val="0"/>
              </a:spcAft>
              <a:buClr>
                <a:srgbClr val="888888"/>
              </a:buClr>
              <a:buSzPts val="1400"/>
              <a:buNone/>
              <a:defRPr sz="1400">
                <a:solidFill>
                  <a:srgbClr val="888888"/>
                </a:solidFill>
              </a:defRPr>
            </a:lvl6pPr>
            <a:lvl7pPr indent="-228600" lvl="6" marL="3200400" algn="l">
              <a:lnSpc>
                <a:spcPct val="90000"/>
              </a:lnSpc>
              <a:spcBef>
                <a:spcPts val="800"/>
              </a:spcBef>
              <a:spcAft>
                <a:spcPts val="0"/>
              </a:spcAft>
              <a:buClr>
                <a:srgbClr val="888888"/>
              </a:buClr>
              <a:buSzPts val="1400"/>
              <a:buNone/>
              <a:defRPr sz="1400">
                <a:solidFill>
                  <a:srgbClr val="888888"/>
                </a:solidFill>
              </a:defRPr>
            </a:lvl7pPr>
            <a:lvl8pPr indent="-228600" lvl="7" marL="3657600" algn="l">
              <a:lnSpc>
                <a:spcPct val="90000"/>
              </a:lnSpc>
              <a:spcBef>
                <a:spcPts val="800"/>
              </a:spcBef>
              <a:spcAft>
                <a:spcPts val="0"/>
              </a:spcAft>
              <a:buClr>
                <a:srgbClr val="888888"/>
              </a:buClr>
              <a:buSzPts val="1400"/>
              <a:buNone/>
              <a:defRPr sz="1400">
                <a:solidFill>
                  <a:srgbClr val="888888"/>
                </a:solidFill>
              </a:defRPr>
            </a:lvl8pPr>
            <a:lvl9pPr indent="-228600" lvl="8" marL="4114800" algn="l">
              <a:lnSpc>
                <a:spcPct val="90000"/>
              </a:lnSpc>
              <a:spcBef>
                <a:spcPts val="800"/>
              </a:spcBef>
              <a:spcAft>
                <a:spcPts val="0"/>
              </a:spcAft>
              <a:buClr>
                <a:srgbClr val="888888"/>
              </a:buClr>
              <a:buSzPts val="1400"/>
              <a:buNone/>
              <a:defRPr sz="1400">
                <a:solidFill>
                  <a:srgbClr val="888888"/>
                </a:solidFill>
              </a:defRPr>
            </a:lvl9pPr>
          </a:lstStyle>
          <a:p/>
        </p:txBody>
      </p:sp>
      <p:sp>
        <p:nvSpPr>
          <p:cNvPr id="51" name="Google Shape;51;p6"/>
          <p:cNvSpPr txBox="1"/>
          <p:nvPr>
            <p:ph idx="11" type="ftr"/>
          </p:nvPr>
        </p:nvSpPr>
        <p:spPr>
          <a:xfrm>
            <a:off x="1341120" y="6601968"/>
            <a:ext cx="7159752"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2" type="sldNum"/>
          </p:nvPr>
        </p:nvSpPr>
        <p:spPr>
          <a:xfrm>
            <a:off x="10210800"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54" name="Shape 54"/>
        <p:cNvGrpSpPr/>
        <p:nvPr/>
      </p:nvGrpSpPr>
      <p:grpSpPr>
        <a:xfrm>
          <a:off x="0" y="0"/>
          <a:ext cx="0" cy="0"/>
          <a:chOff x="0" y="0"/>
          <a:chExt cx="0" cy="0"/>
        </a:xfrm>
      </p:grpSpPr>
      <p:sp>
        <p:nvSpPr>
          <p:cNvPr id="55" name="Google Shape;55;p7"/>
          <p:cNvSpPr txBox="1"/>
          <p:nvPr>
            <p:ph type="title"/>
          </p:nvPr>
        </p:nvSpPr>
        <p:spPr>
          <a:xfrm>
            <a:off x="1341120" y="265176"/>
            <a:ext cx="9509759" cy="10881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A48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7"/>
          <p:cNvSpPr txBox="1"/>
          <p:nvPr>
            <p:ph idx="1" type="body"/>
          </p:nvPr>
        </p:nvSpPr>
        <p:spPr>
          <a:xfrm>
            <a:off x="1341120" y="1572768"/>
            <a:ext cx="4572000" cy="76658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0"/>
              </a:spcBef>
              <a:spcAft>
                <a:spcPts val="0"/>
              </a:spcAft>
              <a:buClr>
                <a:srgbClr val="1A4855"/>
              </a:buClr>
              <a:buSzPts val="2000"/>
              <a:buNone/>
              <a:defRPr b="0" sz="2000"/>
            </a:lvl1pPr>
            <a:lvl2pPr indent="-228600" lvl="1" marL="914400" algn="l">
              <a:lnSpc>
                <a:spcPct val="90000"/>
              </a:lnSpc>
              <a:spcBef>
                <a:spcPts val="1000"/>
              </a:spcBef>
              <a:spcAft>
                <a:spcPts val="0"/>
              </a:spcAft>
              <a:buClr>
                <a:srgbClr val="1A4855"/>
              </a:buClr>
              <a:buSzPts val="2000"/>
              <a:buNone/>
              <a:defRPr b="1" sz="2000"/>
            </a:lvl2pPr>
            <a:lvl3pPr indent="-228600" lvl="2" marL="1371600" algn="l">
              <a:lnSpc>
                <a:spcPct val="90000"/>
              </a:lnSpc>
              <a:spcBef>
                <a:spcPts val="800"/>
              </a:spcBef>
              <a:spcAft>
                <a:spcPts val="0"/>
              </a:spcAft>
              <a:buClr>
                <a:srgbClr val="1A4855"/>
              </a:buClr>
              <a:buSzPts val="1800"/>
              <a:buNone/>
              <a:defRPr b="1" sz="1800"/>
            </a:lvl3pPr>
            <a:lvl4pPr indent="-228600" lvl="3" marL="1828800" algn="l">
              <a:lnSpc>
                <a:spcPct val="90000"/>
              </a:lnSpc>
              <a:spcBef>
                <a:spcPts val="800"/>
              </a:spcBef>
              <a:spcAft>
                <a:spcPts val="0"/>
              </a:spcAft>
              <a:buClr>
                <a:srgbClr val="1A4855"/>
              </a:buClr>
              <a:buSzPts val="1600"/>
              <a:buNone/>
              <a:defRPr b="1" sz="1600"/>
            </a:lvl4pPr>
            <a:lvl5pPr indent="-228600" lvl="4" marL="2286000" algn="l">
              <a:lnSpc>
                <a:spcPct val="90000"/>
              </a:lnSpc>
              <a:spcBef>
                <a:spcPts val="800"/>
              </a:spcBef>
              <a:spcAft>
                <a:spcPts val="0"/>
              </a:spcAft>
              <a:buClr>
                <a:srgbClr val="1A4855"/>
              </a:buClr>
              <a:buSzPts val="1600"/>
              <a:buNone/>
              <a:defRPr b="1" sz="1600"/>
            </a:lvl5pPr>
            <a:lvl6pPr indent="-228600" lvl="5" marL="2743200" algn="l">
              <a:lnSpc>
                <a:spcPct val="90000"/>
              </a:lnSpc>
              <a:spcBef>
                <a:spcPts val="800"/>
              </a:spcBef>
              <a:spcAft>
                <a:spcPts val="0"/>
              </a:spcAft>
              <a:buClr>
                <a:srgbClr val="1A4855"/>
              </a:buClr>
              <a:buSzPts val="1600"/>
              <a:buNone/>
              <a:defRPr b="1" sz="1600"/>
            </a:lvl6pPr>
            <a:lvl7pPr indent="-228600" lvl="6" marL="3200400" algn="l">
              <a:lnSpc>
                <a:spcPct val="90000"/>
              </a:lnSpc>
              <a:spcBef>
                <a:spcPts val="800"/>
              </a:spcBef>
              <a:spcAft>
                <a:spcPts val="0"/>
              </a:spcAft>
              <a:buClr>
                <a:srgbClr val="1A4855"/>
              </a:buClr>
              <a:buSzPts val="1600"/>
              <a:buNone/>
              <a:defRPr b="1" sz="1600"/>
            </a:lvl7pPr>
            <a:lvl8pPr indent="-228600" lvl="7" marL="3657600" algn="l">
              <a:lnSpc>
                <a:spcPct val="90000"/>
              </a:lnSpc>
              <a:spcBef>
                <a:spcPts val="800"/>
              </a:spcBef>
              <a:spcAft>
                <a:spcPts val="0"/>
              </a:spcAft>
              <a:buClr>
                <a:srgbClr val="1A4855"/>
              </a:buClr>
              <a:buSzPts val="1600"/>
              <a:buNone/>
              <a:defRPr b="1" sz="1600"/>
            </a:lvl8pPr>
            <a:lvl9pPr indent="-228600" lvl="8" marL="4114800" algn="l">
              <a:lnSpc>
                <a:spcPct val="90000"/>
              </a:lnSpc>
              <a:spcBef>
                <a:spcPts val="800"/>
              </a:spcBef>
              <a:spcAft>
                <a:spcPts val="0"/>
              </a:spcAft>
              <a:buClr>
                <a:srgbClr val="1A4855"/>
              </a:buClr>
              <a:buSzPts val="1600"/>
              <a:buNone/>
              <a:defRPr b="1" sz="1600"/>
            </a:lvl9pPr>
          </a:lstStyle>
          <a:p/>
        </p:txBody>
      </p:sp>
      <p:sp>
        <p:nvSpPr>
          <p:cNvPr id="57" name="Google Shape;57;p7"/>
          <p:cNvSpPr txBox="1"/>
          <p:nvPr>
            <p:ph idx="2" type="body"/>
          </p:nvPr>
        </p:nvSpPr>
        <p:spPr>
          <a:xfrm>
            <a:off x="1341120" y="2365861"/>
            <a:ext cx="4572000" cy="334914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800"/>
              </a:spcBef>
              <a:spcAft>
                <a:spcPts val="0"/>
              </a:spcAft>
              <a:buClr>
                <a:srgbClr val="1A4855"/>
              </a:buClr>
              <a:buSzPts val="1800"/>
              <a:buChar char="•"/>
              <a:defRPr sz="1800"/>
            </a:lvl1pPr>
            <a:lvl2pPr indent="-330200" lvl="1" marL="914400" algn="l">
              <a:lnSpc>
                <a:spcPct val="90000"/>
              </a:lnSpc>
              <a:spcBef>
                <a:spcPts val="1000"/>
              </a:spcBef>
              <a:spcAft>
                <a:spcPts val="0"/>
              </a:spcAft>
              <a:buClr>
                <a:srgbClr val="1A4855"/>
              </a:buClr>
              <a:buSzPts val="1600"/>
              <a:buChar char="•"/>
              <a:defRPr sz="1600"/>
            </a:lvl2pPr>
            <a:lvl3pPr indent="-317500" lvl="2" marL="1371600" algn="l">
              <a:lnSpc>
                <a:spcPct val="90000"/>
              </a:lnSpc>
              <a:spcBef>
                <a:spcPts val="800"/>
              </a:spcBef>
              <a:spcAft>
                <a:spcPts val="0"/>
              </a:spcAft>
              <a:buClr>
                <a:srgbClr val="1A4855"/>
              </a:buClr>
              <a:buSzPts val="1400"/>
              <a:buChar char="•"/>
              <a:defRPr sz="1400"/>
            </a:lvl3pPr>
            <a:lvl4pPr indent="-304800" lvl="3" marL="1828800" algn="l">
              <a:lnSpc>
                <a:spcPct val="90000"/>
              </a:lnSpc>
              <a:spcBef>
                <a:spcPts val="800"/>
              </a:spcBef>
              <a:spcAft>
                <a:spcPts val="0"/>
              </a:spcAft>
              <a:buClr>
                <a:srgbClr val="1A4855"/>
              </a:buClr>
              <a:buSzPts val="1200"/>
              <a:buChar char="•"/>
              <a:defRPr sz="1200"/>
            </a:lvl4pPr>
            <a:lvl5pPr indent="-304800" lvl="4" marL="2286000" algn="l">
              <a:lnSpc>
                <a:spcPct val="90000"/>
              </a:lnSpc>
              <a:spcBef>
                <a:spcPts val="800"/>
              </a:spcBef>
              <a:spcAft>
                <a:spcPts val="0"/>
              </a:spcAft>
              <a:buClr>
                <a:srgbClr val="1A4855"/>
              </a:buClr>
              <a:buSzPts val="1200"/>
              <a:buChar char="•"/>
              <a:defRPr sz="1200"/>
            </a:lvl5pPr>
            <a:lvl6pPr indent="-304800" lvl="5" marL="2743200" algn="l">
              <a:lnSpc>
                <a:spcPct val="90000"/>
              </a:lnSpc>
              <a:spcBef>
                <a:spcPts val="800"/>
              </a:spcBef>
              <a:spcAft>
                <a:spcPts val="0"/>
              </a:spcAft>
              <a:buClr>
                <a:srgbClr val="1A4855"/>
              </a:buClr>
              <a:buSzPts val="1200"/>
              <a:buChar char="•"/>
              <a:defRPr sz="1200"/>
            </a:lvl6pPr>
            <a:lvl7pPr indent="-304800" lvl="6" marL="3200400" algn="l">
              <a:lnSpc>
                <a:spcPct val="90000"/>
              </a:lnSpc>
              <a:spcBef>
                <a:spcPts val="800"/>
              </a:spcBef>
              <a:spcAft>
                <a:spcPts val="0"/>
              </a:spcAft>
              <a:buClr>
                <a:srgbClr val="1A4855"/>
              </a:buClr>
              <a:buSzPts val="1200"/>
              <a:buChar char="•"/>
              <a:defRPr sz="1200"/>
            </a:lvl7pPr>
            <a:lvl8pPr indent="-304800" lvl="7" marL="3657600" algn="l">
              <a:lnSpc>
                <a:spcPct val="90000"/>
              </a:lnSpc>
              <a:spcBef>
                <a:spcPts val="800"/>
              </a:spcBef>
              <a:spcAft>
                <a:spcPts val="0"/>
              </a:spcAft>
              <a:buClr>
                <a:srgbClr val="1A4855"/>
              </a:buClr>
              <a:buSzPts val="1200"/>
              <a:buChar char="•"/>
              <a:defRPr sz="1200"/>
            </a:lvl8pPr>
            <a:lvl9pPr indent="-228600" lvl="8" marL="4114800" algn="l">
              <a:lnSpc>
                <a:spcPct val="90000"/>
              </a:lnSpc>
              <a:spcBef>
                <a:spcPts val="800"/>
              </a:spcBef>
              <a:spcAft>
                <a:spcPts val="0"/>
              </a:spcAft>
              <a:buClr>
                <a:srgbClr val="1A4855"/>
              </a:buClr>
              <a:buSzPts val="1200"/>
              <a:buNone/>
              <a:defRPr sz="1200"/>
            </a:lvl9pPr>
          </a:lstStyle>
          <a:p/>
        </p:txBody>
      </p:sp>
      <p:sp>
        <p:nvSpPr>
          <p:cNvPr id="58" name="Google Shape;58;p7"/>
          <p:cNvSpPr txBox="1"/>
          <p:nvPr>
            <p:ph idx="3" type="body"/>
          </p:nvPr>
        </p:nvSpPr>
        <p:spPr>
          <a:xfrm>
            <a:off x="6278880" y="1572768"/>
            <a:ext cx="4572000" cy="76658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0"/>
              </a:spcBef>
              <a:spcAft>
                <a:spcPts val="0"/>
              </a:spcAft>
              <a:buClr>
                <a:srgbClr val="1A4855"/>
              </a:buClr>
              <a:buSzPts val="2000"/>
              <a:buNone/>
              <a:defRPr b="0" sz="2000"/>
            </a:lvl1pPr>
            <a:lvl2pPr indent="-228600" lvl="1" marL="914400" algn="l">
              <a:lnSpc>
                <a:spcPct val="90000"/>
              </a:lnSpc>
              <a:spcBef>
                <a:spcPts val="1000"/>
              </a:spcBef>
              <a:spcAft>
                <a:spcPts val="0"/>
              </a:spcAft>
              <a:buClr>
                <a:srgbClr val="1A4855"/>
              </a:buClr>
              <a:buSzPts val="2000"/>
              <a:buNone/>
              <a:defRPr b="1" sz="2000"/>
            </a:lvl2pPr>
            <a:lvl3pPr indent="-228600" lvl="2" marL="1371600" algn="l">
              <a:lnSpc>
                <a:spcPct val="90000"/>
              </a:lnSpc>
              <a:spcBef>
                <a:spcPts val="800"/>
              </a:spcBef>
              <a:spcAft>
                <a:spcPts val="0"/>
              </a:spcAft>
              <a:buClr>
                <a:srgbClr val="1A4855"/>
              </a:buClr>
              <a:buSzPts val="1800"/>
              <a:buNone/>
              <a:defRPr b="1" sz="1800"/>
            </a:lvl3pPr>
            <a:lvl4pPr indent="-228600" lvl="3" marL="1828800" algn="l">
              <a:lnSpc>
                <a:spcPct val="90000"/>
              </a:lnSpc>
              <a:spcBef>
                <a:spcPts val="800"/>
              </a:spcBef>
              <a:spcAft>
                <a:spcPts val="0"/>
              </a:spcAft>
              <a:buClr>
                <a:srgbClr val="1A4855"/>
              </a:buClr>
              <a:buSzPts val="1600"/>
              <a:buNone/>
              <a:defRPr b="1" sz="1600"/>
            </a:lvl4pPr>
            <a:lvl5pPr indent="-228600" lvl="4" marL="2286000" algn="l">
              <a:lnSpc>
                <a:spcPct val="90000"/>
              </a:lnSpc>
              <a:spcBef>
                <a:spcPts val="800"/>
              </a:spcBef>
              <a:spcAft>
                <a:spcPts val="0"/>
              </a:spcAft>
              <a:buClr>
                <a:srgbClr val="1A4855"/>
              </a:buClr>
              <a:buSzPts val="1600"/>
              <a:buNone/>
              <a:defRPr b="1" sz="1600"/>
            </a:lvl5pPr>
            <a:lvl6pPr indent="-228600" lvl="5" marL="2743200" algn="l">
              <a:lnSpc>
                <a:spcPct val="90000"/>
              </a:lnSpc>
              <a:spcBef>
                <a:spcPts val="800"/>
              </a:spcBef>
              <a:spcAft>
                <a:spcPts val="0"/>
              </a:spcAft>
              <a:buClr>
                <a:srgbClr val="1A4855"/>
              </a:buClr>
              <a:buSzPts val="1600"/>
              <a:buNone/>
              <a:defRPr b="1" sz="1600"/>
            </a:lvl6pPr>
            <a:lvl7pPr indent="-228600" lvl="6" marL="3200400" algn="l">
              <a:lnSpc>
                <a:spcPct val="90000"/>
              </a:lnSpc>
              <a:spcBef>
                <a:spcPts val="800"/>
              </a:spcBef>
              <a:spcAft>
                <a:spcPts val="0"/>
              </a:spcAft>
              <a:buClr>
                <a:srgbClr val="1A4855"/>
              </a:buClr>
              <a:buSzPts val="1600"/>
              <a:buNone/>
              <a:defRPr b="1" sz="1600"/>
            </a:lvl7pPr>
            <a:lvl8pPr indent="-228600" lvl="7" marL="3657600" algn="l">
              <a:lnSpc>
                <a:spcPct val="90000"/>
              </a:lnSpc>
              <a:spcBef>
                <a:spcPts val="800"/>
              </a:spcBef>
              <a:spcAft>
                <a:spcPts val="0"/>
              </a:spcAft>
              <a:buClr>
                <a:srgbClr val="1A4855"/>
              </a:buClr>
              <a:buSzPts val="1600"/>
              <a:buNone/>
              <a:defRPr b="1" sz="1600"/>
            </a:lvl8pPr>
            <a:lvl9pPr indent="-228600" lvl="8" marL="4114800" algn="l">
              <a:lnSpc>
                <a:spcPct val="90000"/>
              </a:lnSpc>
              <a:spcBef>
                <a:spcPts val="800"/>
              </a:spcBef>
              <a:spcAft>
                <a:spcPts val="0"/>
              </a:spcAft>
              <a:buClr>
                <a:srgbClr val="1A4855"/>
              </a:buClr>
              <a:buSzPts val="1600"/>
              <a:buNone/>
              <a:defRPr b="1" sz="1600"/>
            </a:lvl9pPr>
          </a:lstStyle>
          <a:p/>
        </p:txBody>
      </p:sp>
      <p:sp>
        <p:nvSpPr>
          <p:cNvPr id="59" name="Google Shape;59;p7"/>
          <p:cNvSpPr txBox="1"/>
          <p:nvPr>
            <p:ph idx="4" type="body"/>
          </p:nvPr>
        </p:nvSpPr>
        <p:spPr>
          <a:xfrm>
            <a:off x="6278880" y="2365861"/>
            <a:ext cx="4572000" cy="334914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800"/>
              </a:spcBef>
              <a:spcAft>
                <a:spcPts val="0"/>
              </a:spcAft>
              <a:buClr>
                <a:srgbClr val="1A4855"/>
              </a:buClr>
              <a:buSzPts val="1800"/>
              <a:buChar char="•"/>
              <a:defRPr sz="1800"/>
            </a:lvl1pPr>
            <a:lvl2pPr indent="-330200" lvl="1" marL="914400" algn="l">
              <a:lnSpc>
                <a:spcPct val="90000"/>
              </a:lnSpc>
              <a:spcBef>
                <a:spcPts val="1000"/>
              </a:spcBef>
              <a:spcAft>
                <a:spcPts val="0"/>
              </a:spcAft>
              <a:buClr>
                <a:srgbClr val="1A4855"/>
              </a:buClr>
              <a:buSzPts val="1600"/>
              <a:buChar char="•"/>
              <a:defRPr sz="1600"/>
            </a:lvl2pPr>
            <a:lvl3pPr indent="-317500" lvl="2" marL="1371600" algn="l">
              <a:lnSpc>
                <a:spcPct val="90000"/>
              </a:lnSpc>
              <a:spcBef>
                <a:spcPts val="800"/>
              </a:spcBef>
              <a:spcAft>
                <a:spcPts val="0"/>
              </a:spcAft>
              <a:buClr>
                <a:srgbClr val="1A4855"/>
              </a:buClr>
              <a:buSzPts val="1400"/>
              <a:buChar char="•"/>
              <a:defRPr sz="1400"/>
            </a:lvl3pPr>
            <a:lvl4pPr indent="-304800" lvl="3" marL="1828800" algn="l">
              <a:lnSpc>
                <a:spcPct val="90000"/>
              </a:lnSpc>
              <a:spcBef>
                <a:spcPts val="800"/>
              </a:spcBef>
              <a:spcAft>
                <a:spcPts val="0"/>
              </a:spcAft>
              <a:buClr>
                <a:srgbClr val="1A4855"/>
              </a:buClr>
              <a:buSzPts val="1200"/>
              <a:buChar char="•"/>
              <a:defRPr sz="1200"/>
            </a:lvl4pPr>
            <a:lvl5pPr indent="-304800" lvl="4" marL="2286000" algn="l">
              <a:lnSpc>
                <a:spcPct val="90000"/>
              </a:lnSpc>
              <a:spcBef>
                <a:spcPts val="800"/>
              </a:spcBef>
              <a:spcAft>
                <a:spcPts val="0"/>
              </a:spcAft>
              <a:buClr>
                <a:srgbClr val="1A4855"/>
              </a:buClr>
              <a:buSzPts val="1200"/>
              <a:buChar char="•"/>
              <a:defRPr sz="1200"/>
            </a:lvl5pPr>
            <a:lvl6pPr indent="-304800" lvl="5" marL="2743200" algn="l">
              <a:lnSpc>
                <a:spcPct val="90000"/>
              </a:lnSpc>
              <a:spcBef>
                <a:spcPts val="800"/>
              </a:spcBef>
              <a:spcAft>
                <a:spcPts val="0"/>
              </a:spcAft>
              <a:buClr>
                <a:srgbClr val="1A4855"/>
              </a:buClr>
              <a:buSzPts val="1200"/>
              <a:buChar char="•"/>
              <a:defRPr sz="1200"/>
            </a:lvl6pPr>
            <a:lvl7pPr indent="-304800" lvl="6" marL="3200400" algn="l">
              <a:lnSpc>
                <a:spcPct val="90000"/>
              </a:lnSpc>
              <a:spcBef>
                <a:spcPts val="800"/>
              </a:spcBef>
              <a:spcAft>
                <a:spcPts val="0"/>
              </a:spcAft>
              <a:buClr>
                <a:srgbClr val="1A4855"/>
              </a:buClr>
              <a:buSzPts val="1200"/>
              <a:buChar char="•"/>
              <a:defRPr sz="1200"/>
            </a:lvl7pPr>
            <a:lvl8pPr indent="-304800" lvl="7" marL="3657600" algn="l">
              <a:lnSpc>
                <a:spcPct val="90000"/>
              </a:lnSpc>
              <a:spcBef>
                <a:spcPts val="800"/>
              </a:spcBef>
              <a:spcAft>
                <a:spcPts val="0"/>
              </a:spcAft>
              <a:buClr>
                <a:srgbClr val="1A4855"/>
              </a:buClr>
              <a:buSzPts val="1200"/>
              <a:buChar char="•"/>
              <a:defRPr sz="1200"/>
            </a:lvl8pPr>
            <a:lvl9pPr indent="-228600" lvl="8" marL="4114800" algn="l">
              <a:lnSpc>
                <a:spcPct val="90000"/>
              </a:lnSpc>
              <a:spcBef>
                <a:spcPts val="800"/>
              </a:spcBef>
              <a:spcAft>
                <a:spcPts val="0"/>
              </a:spcAft>
              <a:buClr>
                <a:srgbClr val="1A4855"/>
              </a:buClr>
              <a:buSzPts val="1200"/>
              <a:buNone/>
              <a:defRPr sz="1200"/>
            </a:lvl9pPr>
          </a:lstStyle>
          <a:p/>
        </p:txBody>
      </p:sp>
      <p:sp>
        <p:nvSpPr>
          <p:cNvPr id="60" name="Google Shape;60;p7"/>
          <p:cNvSpPr txBox="1"/>
          <p:nvPr>
            <p:ph idx="11" type="ftr"/>
          </p:nvPr>
        </p:nvSpPr>
        <p:spPr>
          <a:xfrm>
            <a:off x="1341120" y="6601968"/>
            <a:ext cx="7159752"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7"/>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7"/>
          <p:cNvSpPr txBox="1"/>
          <p:nvPr>
            <p:ph idx="12" type="sldNum"/>
          </p:nvPr>
        </p:nvSpPr>
        <p:spPr>
          <a:xfrm>
            <a:off x="10210800"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63" name="Shape 63"/>
        <p:cNvGrpSpPr/>
        <p:nvPr/>
      </p:nvGrpSpPr>
      <p:grpSpPr>
        <a:xfrm>
          <a:off x="0" y="0"/>
          <a:ext cx="0" cy="0"/>
          <a:chOff x="0" y="0"/>
          <a:chExt cx="0" cy="0"/>
        </a:xfrm>
      </p:grpSpPr>
      <p:sp>
        <p:nvSpPr>
          <p:cNvPr id="64" name="Google Shape;64;p8"/>
          <p:cNvSpPr txBox="1"/>
          <p:nvPr>
            <p:ph type="title"/>
          </p:nvPr>
        </p:nvSpPr>
        <p:spPr>
          <a:xfrm>
            <a:off x="1341120" y="265176"/>
            <a:ext cx="9509759" cy="10881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A48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8"/>
          <p:cNvSpPr txBox="1"/>
          <p:nvPr>
            <p:ph idx="11" type="ftr"/>
          </p:nvPr>
        </p:nvSpPr>
        <p:spPr>
          <a:xfrm>
            <a:off x="1341120" y="6601968"/>
            <a:ext cx="7159752"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2" type="sldNum"/>
          </p:nvPr>
        </p:nvSpPr>
        <p:spPr>
          <a:xfrm>
            <a:off x="10210800"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68" name="Shape 68"/>
        <p:cNvGrpSpPr/>
        <p:nvPr/>
      </p:nvGrpSpPr>
      <p:grpSpPr>
        <a:xfrm>
          <a:off x="0" y="0"/>
          <a:ext cx="0" cy="0"/>
          <a:chOff x="0" y="0"/>
          <a:chExt cx="0" cy="0"/>
        </a:xfrm>
      </p:grpSpPr>
      <p:sp>
        <p:nvSpPr>
          <p:cNvPr id="69" name="Google Shape;69;p9"/>
          <p:cNvSpPr/>
          <p:nvPr/>
        </p:nvSpPr>
        <p:spPr>
          <a:xfrm>
            <a:off x="2552" y="-1"/>
            <a:ext cx="12188952" cy="6858002"/>
          </a:xfrm>
          <a:prstGeom prst="rect">
            <a:avLst/>
          </a:prstGeom>
          <a:gradFill>
            <a:gsLst>
              <a:gs pos="0">
                <a:srgbClr val="7CC2D5">
                  <a:alpha val="80000"/>
                </a:srgbClr>
              </a:gs>
              <a:gs pos="99000">
                <a:srgbClr val="D2EBF1">
                  <a:alpha val="0"/>
                </a:srgbClr>
              </a:gs>
              <a:gs pos="100000">
                <a:srgbClr val="D2EBF1">
                  <a:alpha val="0"/>
                </a:srgbClr>
              </a:gs>
            </a:gsLst>
            <a:lin ang="16200000" scaled="0"/>
          </a:gradFill>
          <a:ln>
            <a:noFill/>
          </a:ln>
        </p:spPr>
        <p:txBody>
          <a:bodyPr anchorCtr="0" anchor="ctr" bIns="45700" lIns="822950"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70" name="Google Shape;70;p9"/>
          <p:cNvSpPr txBox="1"/>
          <p:nvPr>
            <p:ph idx="11" type="ftr"/>
          </p:nvPr>
        </p:nvSpPr>
        <p:spPr>
          <a:xfrm>
            <a:off x="1341120" y="6601968"/>
            <a:ext cx="7159752"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2" type="sldNum"/>
          </p:nvPr>
        </p:nvSpPr>
        <p:spPr>
          <a:xfrm>
            <a:off x="10210800"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3" name="Shape 73"/>
        <p:cNvGrpSpPr/>
        <p:nvPr/>
      </p:nvGrpSpPr>
      <p:grpSpPr>
        <a:xfrm>
          <a:off x="0" y="0"/>
          <a:ext cx="0" cy="0"/>
          <a:chOff x="0" y="0"/>
          <a:chExt cx="0" cy="0"/>
        </a:xfrm>
      </p:grpSpPr>
      <p:sp>
        <p:nvSpPr>
          <p:cNvPr id="74" name="Google Shape;74;p10"/>
          <p:cNvSpPr txBox="1"/>
          <p:nvPr>
            <p:ph type="title"/>
          </p:nvPr>
        </p:nvSpPr>
        <p:spPr>
          <a:xfrm>
            <a:off x="8127479" y="762000"/>
            <a:ext cx="3377133" cy="2743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A4855"/>
              </a:buClr>
              <a:buSzPts val="3200"/>
              <a:buFont typeface="Georgia"/>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0"/>
          <p:cNvSpPr txBox="1"/>
          <p:nvPr>
            <p:ph idx="1" type="body"/>
          </p:nvPr>
        </p:nvSpPr>
        <p:spPr>
          <a:xfrm>
            <a:off x="760413" y="685800"/>
            <a:ext cx="6858000" cy="4572000"/>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1800"/>
              </a:spcBef>
              <a:spcAft>
                <a:spcPts val="0"/>
              </a:spcAft>
              <a:buClr>
                <a:srgbClr val="1A4855"/>
              </a:buClr>
              <a:buSzPts val="2000"/>
              <a:buChar char="•"/>
              <a:defRPr sz="2000"/>
            </a:lvl1pPr>
            <a:lvl2pPr indent="-342900" lvl="1" marL="914400" algn="l">
              <a:lnSpc>
                <a:spcPct val="90000"/>
              </a:lnSpc>
              <a:spcBef>
                <a:spcPts val="1000"/>
              </a:spcBef>
              <a:spcAft>
                <a:spcPts val="0"/>
              </a:spcAft>
              <a:buClr>
                <a:srgbClr val="1A4855"/>
              </a:buClr>
              <a:buSzPts val="1800"/>
              <a:buChar char="•"/>
              <a:defRPr sz="1800"/>
            </a:lvl2pPr>
            <a:lvl3pPr indent="-330200" lvl="2" marL="1371600" algn="l">
              <a:lnSpc>
                <a:spcPct val="90000"/>
              </a:lnSpc>
              <a:spcBef>
                <a:spcPts val="800"/>
              </a:spcBef>
              <a:spcAft>
                <a:spcPts val="0"/>
              </a:spcAft>
              <a:buClr>
                <a:srgbClr val="1A4855"/>
              </a:buClr>
              <a:buSzPts val="1600"/>
              <a:buChar char="•"/>
              <a:defRPr sz="1600"/>
            </a:lvl3pPr>
            <a:lvl4pPr indent="-317500" lvl="3" marL="1828800" algn="l">
              <a:lnSpc>
                <a:spcPct val="90000"/>
              </a:lnSpc>
              <a:spcBef>
                <a:spcPts val="800"/>
              </a:spcBef>
              <a:spcAft>
                <a:spcPts val="0"/>
              </a:spcAft>
              <a:buClr>
                <a:srgbClr val="1A4855"/>
              </a:buClr>
              <a:buSzPts val="1400"/>
              <a:buChar char="•"/>
              <a:defRPr sz="1400"/>
            </a:lvl4pPr>
            <a:lvl5pPr indent="-317500" lvl="4" marL="2286000" algn="l">
              <a:lnSpc>
                <a:spcPct val="90000"/>
              </a:lnSpc>
              <a:spcBef>
                <a:spcPts val="800"/>
              </a:spcBef>
              <a:spcAft>
                <a:spcPts val="0"/>
              </a:spcAft>
              <a:buClr>
                <a:srgbClr val="1A4855"/>
              </a:buClr>
              <a:buSzPts val="1400"/>
              <a:buChar char="•"/>
              <a:defRPr sz="1400"/>
            </a:lvl5pPr>
            <a:lvl6pPr indent="-317500" lvl="5" marL="2743200" algn="l">
              <a:lnSpc>
                <a:spcPct val="90000"/>
              </a:lnSpc>
              <a:spcBef>
                <a:spcPts val="800"/>
              </a:spcBef>
              <a:spcAft>
                <a:spcPts val="0"/>
              </a:spcAft>
              <a:buClr>
                <a:srgbClr val="1A4855"/>
              </a:buClr>
              <a:buSzPts val="1400"/>
              <a:buChar char="•"/>
              <a:defRPr sz="1400"/>
            </a:lvl6pPr>
            <a:lvl7pPr indent="-317500" lvl="6" marL="3200400" algn="l">
              <a:lnSpc>
                <a:spcPct val="90000"/>
              </a:lnSpc>
              <a:spcBef>
                <a:spcPts val="800"/>
              </a:spcBef>
              <a:spcAft>
                <a:spcPts val="0"/>
              </a:spcAft>
              <a:buClr>
                <a:srgbClr val="1A4855"/>
              </a:buClr>
              <a:buSzPts val="1400"/>
              <a:buChar char="•"/>
              <a:defRPr sz="1400"/>
            </a:lvl7pPr>
            <a:lvl8pPr indent="-317500" lvl="7" marL="3657600" algn="l">
              <a:lnSpc>
                <a:spcPct val="90000"/>
              </a:lnSpc>
              <a:spcBef>
                <a:spcPts val="800"/>
              </a:spcBef>
              <a:spcAft>
                <a:spcPts val="0"/>
              </a:spcAft>
              <a:buClr>
                <a:srgbClr val="1A4855"/>
              </a:buClr>
              <a:buSzPts val="1400"/>
              <a:buChar char="•"/>
              <a:defRPr sz="1400"/>
            </a:lvl8pPr>
            <a:lvl9pPr indent="-228600" lvl="8" marL="4114800" algn="l">
              <a:lnSpc>
                <a:spcPct val="90000"/>
              </a:lnSpc>
              <a:spcBef>
                <a:spcPts val="800"/>
              </a:spcBef>
              <a:spcAft>
                <a:spcPts val="0"/>
              </a:spcAft>
              <a:buClr>
                <a:srgbClr val="1A4855"/>
              </a:buClr>
              <a:buSzPts val="1400"/>
              <a:buNone/>
              <a:defRPr sz="1400"/>
            </a:lvl9pPr>
          </a:lstStyle>
          <a:p/>
        </p:txBody>
      </p:sp>
      <p:sp>
        <p:nvSpPr>
          <p:cNvPr id="76" name="Google Shape;76;p10"/>
          <p:cNvSpPr txBox="1"/>
          <p:nvPr>
            <p:ph idx="2" type="body"/>
          </p:nvPr>
        </p:nvSpPr>
        <p:spPr>
          <a:xfrm>
            <a:off x="8127479" y="3554104"/>
            <a:ext cx="3377133" cy="170369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800"/>
              </a:spcBef>
              <a:spcAft>
                <a:spcPts val="0"/>
              </a:spcAft>
              <a:buClr>
                <a:srgbClr val="1A4855"/>
              </a:buClr>
              <a:buSzPts val="1400"/>
              <a:buNone/>
              <a:defRPr sz="1400"/>
            </a:lvl1pPr>
            <a:lvl2pPr indent="-228600" lvl="1" marL="914400" algn="l">
              <a:lnSpc>
                <a:spcPct val="90000"/>
              </a:lnSpc>
              <a:spcBef>
                <a:spcPts val="1000"/>
              </a:spcBef>
              <a:spcAft>
                <a:spcPts val="0"/>
              </a:spcAft>
              <a:buClr>
                <a:srgbClr val="1A4855"/>
              </a:buClr>
              <a:buSzPts val="1200"/>
              <a:buNone/>
              <a:defRPr sz="1200"/>
            </a:lvl2pPr>
            <a:lvl3pPr indent="-228600" lvl="2" marL="1371600" algn="l">
              <a:lnSpc>
                <a:spcPct val="90000"/>
              </a:lnSpc>
              <a:spcBef>
                <a:spcPts val="800"/>
              </a:spcBef>
              <a:spcAft>
                <a:spcPts val="0"/>
              </a:spcAft>
              <a:buClr>
                <a:srgbClr val="1A4855"/>
              </a:buClr>
              <a:buSzPts val="1000"/>
              <a:buNone/>
              <a:defRPr sz="1000"/>
            </a:lvl3pPr>
            <a:lvl4pPr indent="-228600" lvl="3" marL="1828800" algn="l">
              <a:lnSpc>
                <a:spcPct val="90000"/>
              </a:lnSpc>
              <a:spcBef>
                <a:spcPts val="800"/>
              </a:spcBef>
              <a:spcAft>
                <a:spcPts val="0"/>
              </a:spcAft>
              <a:buClr>
                <a:srgbClr val="1A4855"/>
              </a:buClr>
              <a:buSzPts val="900"/>
              <a:buNone/>
              <a:defRPr sz="900"/>
            </a:lvl4pPr>
            <a:lvl5pPr indent="-228600" lvl="4" marL="2286000" algn="l">
              <a:lnSpc>
                <a:spcPct val="90000"/>
              </a:lnSpc>
              <a:spcBef>
                <a:spcPts val="800"/>
              </a:spcBef>
              <a:spcAft>
                <a:spcPts val="0"/>
              </a:spcAft>
              <a:buClr>
                <a:srgbClr val="1A4855"/>
              </a:buClr>
              <a:buSzPts val="900"/>
              <a:buNone/>
              <a:defRPr sz="900"/>
            </a:lvl5pPr>
            <a:lvl6pPr indent="-228600" lvl="5" marL="2743200" algn="l">
              <a:lnSpc>
                <a:spcPct val="90000"/>
              </a:lnSpc>
              <a:spcBef>
                <a:spcPts val="800"/>
              </a:spcBef>
              <a:spcAft>
                <a:spcPts val="0"/>
              </a:spcAft>
              <a:buClr>
                <a:srgbClr val="1A4855"/>
              </a:buClr>
              <a:buSzPts val="900"/>
              <a:buNone/>
              <a:defRPr sz="900"/>
            </a:lvl6pPr>
            <a:lvl7pPr indent="-228600" lvl="6" marL="3200400" algn="l">
              <a:lnSpc>
                <a:spcPct val="90000"/>
              </a:lnSpc>
              <a:spcBef>
                <a:spcPts val="800"/>
              </a:spcBef>
              <a:spcAft>
                <a:spcPts val="0"/>
              </a:spcAft>
              <a:buClr>
                <a:srgbClr val="1A4855"/>
              </a:buClr>
              <a:buSzPts val="900"/>
              <a:buNone/>
              <a:defRPr sz="900"/>
            </a:lvl7pPr>
            <a:lvl8pPr indent="-228600" lvl="7" marL="3657600" algn="l">
              <a:lnSpc>
                <a:spcPct val="90000"/>
              </a:lnSpc>
              <a:spcBef>
                <a:spcPts val="800"/>
              </a:spcBef>
              <a:spcAft>
                <a:spcPts val="0"/>
              </a:spcAft>
              <a:buClr>
                <a:srgbClr val="1A4855"/>
              </a:buClr>
              <a:buSzPts val="900"/>
              <a:buNone/>
              <a:defRPr sz="900"/>
            </a:lvl8pPr>
            <a:lvl9pPr indent="-228600" lvl="8" marL="4114800" algn="l">
              <a:lnSpc>
                <a:spcPct val="90000"/>
              </a:lnSpc>
              <a:spcBef>
                <a:spcPts val="800"/>
              </a:spcBef>
              <a:spcAft>
                <a:spcPts val="0"/>
              </a:spcAft>
              <a:buClr>
                <a:srgbClr val="1A4855"/>
              </a:buClr>
              <a:buSzPts val="900"/>
              <a:buNone/>
              <a:defRPr sz="900"/>
            </a:lvl9pPr>
          </a:lstStyle>
          <a:p/>
        </p:txBody>
      </p:sp>
      <p:sp>
        <p:nvSpPr>
          <p:cNvPr id="77" name="Google Shape;77;p10"/>
          <p:cNvSpPr txBox="1"/>
          <p:nvPr>
            <p:ph idx="11" type="ftr"/>
          </p:nvPr>
        </p:nvSpPr>
        <p:spPr>
          <a:xfrm>
            <a:off x="1341120" y="6601968"/>
            <a:ext cx="7159752"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10210800"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2552" y="-1"/>
            <a:ext cx="12188952" cy="6858002"/>
          </a:xfrm>
          <a:prstGeom prst="rect">
            <a:avLst/>
          </a:prstGeom>
          <a:gradFill>
            <a:gsLst>
              <a:gs pos="0">
                <a:srgbClr val="7CC2D5">
                  <a:alpha val="57647"/>
                </a:srgbClr>
              </a:gs>
              <a:gs pos="88000">
                <a:srgbClr val="D2EBF1">
                  <a:alpha val="64705"/>
                </a:srgbClr>
              </a:gs>
              <a:gs pos="100000">
                <a:srgbClr val="D2EBF1">
                  <a:alpha val="64705"/>
                </a:srgbClr>
              </a:gs>
            </a:gsLst>
            <a:lin ang="5400000" scaled="0"/>
          </a:gradFill>
          <a:ln>
            <a:noFill/>
          </a:ln>
        </p:spPr>
        <p:txBody>
          <a:bodyPr anchorCtr="0" anchor="ctr" bIns="45700" lIns="822950"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1" name="Google Shape;11;p1"/>
          <p:cNvSpPr/>
          <p:nvPr/>
        </p:nvSpPr>
        <p:spPr>
          <a:xfrm>
            <a:off x="2552" y="6064101"/>
            <a:ext cx="12188952" cy="793899"/>
          </a:xfrm>
          <a:prstGeom prst="rect">
            <a:avLst/>
          </a:prstGeom>
          <a:gradFill>
            <a:gsLst>
              <a:gs pos="0">
                <a:srgbClr val="7CC2D5">
                  <a:alpha val="37647"/>
                </a:srgbClr>
              </a:gs>
              <a:gs pos="832">
                <a:srgbClr val="7CC2D5">
                  <a:alpha val="37647"/>
                </a:srgbClr>
              </a:gs>
              <a:gs pos="49000">
                <a:srgbClr val="7CC2D5"/>
              </a:gs>
              <a:gs pos="100000">
                <a:srgbClr val="D2EBF1">
                  <a:alpha val="88627"/>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pic>
        <p:nvPicPr>
          <p:cNvPr id="12" name="Google Shape;12;p1"/>
          <p:cNvPicPr preferRelativeResize="0"/>
          <p:nvPr/>
        </p:nvPicPr>
        <p:blipFill rotWithShape="1">
          <a:blip r:embed="rId1">
            <a:alphaModFix/>
          </a:blip>
          <a:srcRect b="0" l="2674" r="9900" t="0"/>
          <a:stretch/>
        </p:blipFill>
        <p:spPr>
          <a:xfrm>
            <a:off x="-1425" y="6256181"/>
            <a:ext cx="12188953" cy="463209"/>
          </a:xfrm>
          <a:prstGeom prst="rect">
            <a:avLst/>
          </a:prstGeom>
          <a:noFill/>
          <a:ln>
            <a:noFill/>
          </a:ln>
        </p:spPr>
      </p:pic>
      <p:pic>
        <p:nvPicPr>
          <p:cNvPr id="13" name="Google Shape;13;p1"/>
          <p:cNvPicPr preferRelativeResize="0"/>
          <p:nvPr/>
        </p:nvPicPr>
        <p:blipFill rotWithShape="1">
          <a:blip r:embed="rId2">
            <a:alphaModFix/>
          </a:blip>
          <a:srcRect b="0" l="6218" r="6355" t="0"/>
          <a:stretch/>
        </p:blipFill>
        <p:spPr>
          <a:xfrm flipH="1">
            <a:off x="-1425" y="5979395"/>
            <a:ext cx="12188953" cy="268288"/>
          </a:xfrm>
          <a:prstGeom prst="rect">
            <a:avLst/>
          </a:prstGeom>
          <a:noFill/>
          <a:ln>
            <a:noFill/>
          </a:ln>
        </p:spPr>
      </p:pic>
      <p:sp>
        <p:nvSpPr>
          <p:cNvPr id="14" name="Google Shape;14;p1"/>
          <p:cNvSpPr txBox="1"/>
          <p:nvPr>
            <p:ph type="title"/>
          </p:nvPr>
        </p:nvSpPr>
        <p:spPr>
          <a:xfrm>
            <a:off x="1341120" y="265176"/>
            <a:ext cx="9509759" cy="1088136"/>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1A4855"/>
              </a:buClr>
              <a:buSzPts val="3800"/>
              <a:buFont typeface="Helvetica Neue"/>
              <a:buNone/>
              <a:defRPr b="1" i="0" sz="3800" u="none" cap="none" strike="noStrike">
                <a:solidFill>
                  <a:srgbClr val="1A4855"/>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1"/>
          <p:cNvSpPr txBox="1"/>
          <p:nvPr>
            <p:ph idx="1" type="body"/>
          </p:nvPr>
        </p:nvSpPr>
        <p:spPr>
          <a:xfrm>
            <a:off x="1341120" y="1572768"/>
            <a:ext cx="9509760" cy="4142232"/>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800"/>
              </a:spcBef>
              <a:spcAft>
                <a:spcPts val="0"/>
              </a:spcAft>
              <a:buClr>
                <a:srgbClr val="1A4855"/>
              </a:buClr>
              <a:buSzPts val="2000"/>
              <a:buFont typeface="Helvetica Neue"/>
              <a:buChar char="•"/>
              <a:defRPr i="0" sz="2000" u="none" cap="none" strike="noStrike">
                <a:solidFill>
                  <a:srgbClr val="1A4855"/>
                </a:solidFill>
                <a:latin typeface="Helvetica Neue"/>
                <a:ea typeface="Helvetica Neue"/>
                <a:cs typeface="Helvetica Neue"/>
                <a:sym typeface="Helvetica Neue"/>
              </a:defRPr>
            </a:lvl1pPr>
            <a:lvl2pPr indent="-342900" lvl="1" marL="914400" marR="0" rtl="0" algn="l">
              <a:lnSpc>
                <a:spcPct val="90000"/>
              </a:lnSpc>
              <a:spcBef>
                <a:spcPts val="1000"/>
              </a:spcBef>
              <a:spcAft>
                <a:spcPts val="0"/>
              </a:spcAft>
              <a:buClr>
                <a:srgbClr val="1A4855"/>
              </a:buClr>
              <a:buSzPts val="1800"/>
              <a:buFont typeface="Helvetica Neue"/>
              <a:buChar char="•"/>
              <a:defRPr i="0" sz="1800" u="none" cap="none" strike="noStrike">
                <a:solidFill>
                  <a:srgbClr val="1A4855"/>
                </a:solidFill>
                <a:latin typeface="Helvetica Neue"/>
                <a:ea typeface="Helvetica Neue"/>
                <a:cs typeface="Helvetica Neue"/>
                <a:sym typeface="Helvetica Neue"/>
              </a:defRPr>
            </a:lvl2pPr>
            <a:lvl3pPr indent="-330200" lvl="2" marL="1371600" marR="0" rtl="0" algn="l">
              <a:lnSpc>
                <a:spcPct val="90000"/>
              </a:lnSpc>
              <a:spcBef>
                <a:spcPts val="800"/>
              </a:spcBef>
              <a:spcAft>
                <a:spcPts val="0"/>
              </a:spcAft>
              <a:buClr>
                <a:srgbClr val="1A4855"/>
              </a:buClr>
              <a:buSzPts val="1600"/>
              <a:buFont typeface="Helvetica Neue"/>
              <a:buChar char="•"/>
              <a:defRPr i="0" sz="1600" u="none" cap="none" strike="noStrike">
                <a:solidFill>
                  <a:srgbClr val="1A4855"/>
                </a:solidFill>
                <a:latin typeface="Helvetica Neue"/>
                <a:ea typeface="Helvetica Neue"/>
                <a:cs typeface="Helvetica Neue"/>
                <a:sym typeface="Helvetica Neue"/>
              </a:defRPr>
            </a:lvl3pPr>
            <a:lvl4pPr indent="-317500" lvl="3" marL="1828800" marR="0" rtl="0" algn="l">
              <a:lnSpc>
                <a:spcPct val="90000"/>
              </a:lnSpc>
              <a:spcBef>
                <a:spcPts val="800"/>
              </a:spcBef>
              <a:spcAft>
                <a:spcPts val="0"/>
              </a:spcAft>
              <a:buClr>
                <a:srgbClr val="1A4855"/>
              </a:buClr>
              <a:buSzPts val="1400"/>
              <a:buFont typeface="Helvetica Neue"/>
              <a:buChar char="•"/>
              <a:defRPr i="0" sz="1400" u="none" cap="none" strike="noStrike">
                <a:solidFill>
                  <a:srgbClr val="1A4855"/>
                </a:solidFill>
                <a:latin typeface="Helvetica Neue"/>
                <a:ea typeface="Helvetica Neue"/>
                <a:cs typeface="Helvetica Neue"/>
                <a:sym typeface="Helvetica Neue"/>
              </a:defRPr>
            </a:lvl4pPr>
            <a:lvl5pPr indent="-317500" lvl="4" marL="2286000" marR="0" rtl="0" algn="l">
              <a:lnSpc>
                <a:spcPct val="90000"/>
              </a:lnSpc>
              <a:spcBef>
                <a:spcPts val="800"/>
              </a:spcBef>
              <a:spcAft>
                <a:spcPts val="0"/>
              </a:spcAft>
              <a:buClr>
                <a:srgbClr val="1A4855"/>
              </a:buClr>
              <a:buSzPts val="1400"/>
              <a:buFont typeface="Helvetica Neue"/>
              <a:buChar char="•"/>
              <a:defRPr i="0" sz="1400" u="none" cap="none" strike="noStrike">
                <a:solidFill>
                  <a:srgbClr val="1A4855"/>
                </a:solidFill>
                <a:latin typeface="Helvetica Neue"/>
                <a:ea typeface="Helvetica Neue"/>
                <a:cs typeface="Helvetica Neue"/>
                <a:sym typeface="Helvetica Neue"/>
              </a:defRPr>
            </a:lvl5pPr>
            <a:lvl6pPr indent="-317500" lvl="5" marL="2743200" marR="0" rtl="0" algn="l">
              <a:lnSpc>
                <a:spcPct val="90000"/>
              </a:lnSpc>
              <a:spcBef>
                <a:spcPts val="800"/>
              </a:spcBef>
              <a:spcAft>
                <a:spcPts val="0"/>
              </a:spcAft>
              <a:buClr>
                <a:srgbClr val="1A4855"/>
              </a:buClr>
              <a:buSzPts val="1400"/>
              <a:buFont typeface="Helvetica Neue"/>
              <a:buChar char="•"/>
              <a:defRPr i="0" sz="1400" u="none" cap="none" strike="noStrike">
                <a:solidFill>
                  <a:srgbClr val="1A4855"/>
                </a:solidFill>
                <a:latin typeface="Helvetica Neue"/>
                <a:ea typeface="Helvetica Neue"/>
                <a:cs typeface="Helvetica Neue"/>
                <a:sym typeface="Helvetica Neue"/>
              </a:defRPr>
            </a:lvl6pPr>
            <a:lvl7pPr indent="-317500" lvl="6" marL="3200400" marR="0" rtl="0" algn="l">
              <a:lnSpc>
                <a:spcPct val="90000"/>
              </a:lnSpc>
              <a:spcBef>
                <a:spcPts val="800"/>
              </a:spcBef>
              <a:spcAft>
                <a:spcPts val="0"/>
              </a:spcAft>
              <a:buClr>
                <a:srgbClr val="1A4855"/>
              </a:buClr>
              <a:buSzPts val="1400"/>
              <a:buFont typeface="Helvetica Neue"/>
              <a:buChar char="•"/>
              <a:defRPr i="0" sz="1400" u="none" cap="none" strike="noStrike">
                <a:solidFill>
                  <a:srgbClr val="1A4855"/>
                </a:solidFill>
                <a:latin typeface="Helvetica Neue"/>
                <a:ea typeface="Helvetica Neue"/>
                <a:cs typeface="Helvetica Neue"/>
                <a:sym typeface="Helvetica Neue"/>
              </a:defRPr>
            </a:lvl7pPr>
            <a:lvl8pPr indent="-317500" lvl="7" marL="3657600" marR="0" rtl="0" algn="l">
              <a:lnSpc>
                <a:spcPct val="90000"/>
              </a:lnSpc>
              <a:spcBef>
                <a:spcPts val="800"/>
              </a:spcBef>
              <a:spcAft>
                <a:spcPts val="0"/>
              </a:spcAft>
              <a:buClr>
                <a:srgbClr val="1A4855"/>
              </a:buClr>
              <a:buSzPts val="1400"/>
              <a:buFont typeface="Helvetica Neue"/>
              <a:buChar char="•"/>
              <a:defRPr i="0" sz="1400" u="none" cap="none" strike="noStrike">
                <a:solidFill>
                  <a:srgbClr val="1A4855"/>
                </a:solidFill>
                <a:latin typeface="Helvetica Neue"/>
                <a:ea typeface="Helvetica Neue"/>
                <a:cs typeface="Helvetica Neue"/>
                <a:sym typeface="Helvetica Neue"/>
              </a:defRPr>
            </a:lvl8pPr>
            <a:lvl9pPr indent="-228600" lvl="8" marL="4114800" marR="0" rtl="0" algn="l">
              <a:lnSpc>
                <a:spcPct val="90000"/>
              </a:lnSpc>
              <a:spcBef>
                <a:spcPts val="800"/>
              </a:spcBef>
              <a:spcAft>
                <a:spcPts val="0"/>
              </a:spcAft>
              <a:buClr>
                <a:srgbClr val="1A4855"/>
              </a:buClr>
              <a:buSzPts val="1400"/>
              <a:buFont typeface="Helvetica Neue"/>
              <a:buNone/>
              <a:defRPr i="0" sz="1400" u="none" cap="none" strike="noStrike">
                <a:solidFill>
                  <a:srgbClr val="1A4855"/>
                </a:solidFill>
                <a:latin typeface="Helvetica Neue"/>
                <a:ea typeface="Helvetica Neue"/>
                <a:cs typeface="Helvetica Neue"/>
                <a:sym typeface="Helvetica Neue"/>
              </a:defRPr>
            </a:lvl9pPr>
          </a:lstStyle>
          <a:p/>
        </p:txBody>
      </p:sp>
      <p:sp>
        <p:nvSpPr>
          <p:cNvPr id="16" name="Google Shape;16;p1"/>
          <p:cNvSpPr txBox="1"/>
          <p:nvPr>
            <p:ph idx="11" type="ftr"/>
          </p:nvPr>
        </p:nvSpPr>
        <p:spPr>
          <a:xfrm>
            <a:off x="1341120" y="6601968"/>
            <a:ext cx="7159752" cy="2377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1"/>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7" name="Google Shape;17;p1"/>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1"/>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8" name="Google Shape;18;p1"/>
          <p:cNvSpPr txBox="1"/>
          <p:nvPr>
            <p:ph idx="12" type="sldNum"/>
          </p:nvPr>
        </p:nvSpPr>
        <p:spPr>
          <a:xfrm>
            <a:off x="10210800" y="6601968"/>
            <a:ext cx="640080" cy="2377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dk1"/>
                </a:solidFill>
                <a:latin typeface="Georgia"/>
                <a:ea typeface="Georgia"/>
                <a:cs typeface="Georgia"/>
                <a:sym typeface="Georgia"/>
              </a:defRPr>
            </a:lvl1pPr>
            <a:lvl2pPr indent="0" lvl="1" marL="0" marR="0" rtl="0" algn="r">
              <a:spcBef>
                <a:spcPts val="0"/>
              </a:spcBef>
              <a:buNone/>
              <a:defRPr b="0" i="0" sz="1100" u="none" cap="none" strike="noStrike">
                <a:solidFill>
                  <a:schemeClr val="dk1"/>
                </a:solidFill>
                <a:latin typeface="Georgia"/>
                <a:ea typeface="Georgia"/>
                <a:cs typeface="Georgia"/>
                <a:sym typeface="Georgia"/>
              </a:defRPr>
            </a:lvl2pPr>
            <a:lvl3pPr indent="0" lvl="2" marL="0" marR="0" rtl="0" algn="r">
              <a:spcBef>
                <a:spcPts val="0"/>
              </a:spcBef>
              <a:buNone/>
              <a:defRPr b="0" i="0" sz="1100" u="none" cap="none" strike="noStrike">
                <a:solidFill>
                  <a:schemeClr val="dk1"/>
                </a:solidFill>
                <a:latin typeface="Georgia"/>
                <a:ea typeface="Georgia"/>
                <a:cs typeface="Georgia"/>
                <a:sym typeface="Georgia"/>
              </a:defRPr>
            </a:lvl3pPr>
            <a:lvl4pPr indent="0" lvl="3" marL="0" marR="0" rtl="0" algn="r">
              <a:spcBef>
                <a:spcPts val="0"/>
              </a:spcBef>
              <a:buNone/>
              <a:defRPr b="0" i="0" sz="1100" u="none" cap="none" strike="noStrike">
                <a:solidFill>
                  <a:schemeClr val="dk1"/>
                </a:solidFill>
                <a:latin typeface="Georgia"/>
                <a:ea typeface="Georgia"/>
                <a:cs typeface="Georgia"/>
                <a:sym typeface="Georgia"/>
              </a:defRPr>
            </a:lvl4pPr>
            <a:lvl5pPr indent="0" lvl="4" marL="0" marR="0" rtl="0" algn="r">
              <a:spcBef>
                <a:spcPts val="0"/>
              </a:spcBef>
              <a:buNone/>
              <a:defRPr b="0" i="0" sz="1100" u="none" cap="none" strike="noStrike">
                <a:solidFill>
                  <a:schemeClr val="dk1"/>
                </a:solidFill>
                <a:latin typeface="Georgia"/>
                <a:ea typeface="Georgia"/>
                <a:cs typeface="Georgia"/>
                <a:sym typeface="Georgia"/>
              </a:defRPr>
            </a:lvl5pPr>
            <a:lvl6pPr indent="0" lvl="5" marL="0" marR="0" rtl="0" algn="r">
              <a:spcBef>
                <a:spcPts val="0"/>
              </a:spcBef>
              <a:buNone/>
              <a:defRPr b="0" i="0" sz="1100" u="none" cap="none" strike="noStrike">
                <a:solidFill>
                  <a:schemeClr val="dk1"/>
                </a:solidFill>
                <a:latin typeface="Georgia"/>
                <a:ea typeface="Georgia"/>
                <a:cs typeface="Georgia"/>
                <a:sym typeface="Georgia"/>
              </a:defRPr>
            </a:lvl6pPr>
            <a:lvl7pPr indent="0" lvl="6" marL="0" marR="0" rtl="0" algn="r">
              <a:spcBef>
                <a:spcPts val="0"/>
              </a:spcBef>
              <a:buNone/>
              <a:defRPr b="0" i="0" sz="1100" u="none" cap="none" strike="noStrike">
                <a:solidFill>
                  <a:schemeClr val="dk1"/>
                </a:solidFill>
                <a:latin typeface="Georgia"/>
                <a:ea typeface="Georgia"/>
                <a:cs typeface="Georgia"/>
                <a:sym typeface="Georgia"/>
              </a:defRPr>
            </a:lvl7pPr>
            <a:lvl8pPr indent="0" lvl="7" marL="0" marR="0" rtl="0" algn="r">
              <a:spcBef>
                <a:spcPts val="0"/>
              </a:spcBef>
              <a:buNone/>
              <a:defRPr b="0" i="0" sz="1100" u="none" cap="none" strike="noStrike">
                <a:solidFill>
                  <a:schemeClr val="dk1"/>
                </a:solidFill>
                <a:latin typeface="Georgia"/>
                <a:ea typeface="Georgia"/>
                <a:cs typeface="Georgia"/>
                <a:sym typeface="Georgia"/>
              </a:defRPr>
            </a:lvl8pPr>
            <a:lvl9pPr indent="0" lvl="8" marL="0" marR="0" rtl="0" algn="r">
              <a:spcBef>
                <a:spcPts val="0"/>
              </a:spcBef>
              <a:buNone/>
              <a:defRPr b="0" i="0" sz="1100" u="none" cap="none" strike="noStrike">
                <a:solidFill>
                  <a:schemeClr val="dk1"/>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hyperlink" Target="https://todoist.com/" TargetMode="External"/><Relationship Id="rId5" Type="http://schemas.openxmlformats.org/officeDocument/2006/relationships/hyperlink" Target="https://www.remente.com/" TargetMode="External"/><Relationship Id="rId6" Type="http://schemas.openxmlformats.org/officeDocument/2006/relationships/hyperlink" Target="https://www.calm.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yleigh@chipublib.org" TargetMode="External"/><Relationship Id="rId4" Type="http://schemas.openxmlformats.org/officeDocument/2006/relationships/hyperlink" Target="mailto:ason@ahml.info" TargetMode="External"/><Relationship Id="rId5" Type="http://schemas.openxmlformats.org/officeDocument/2006/relationships/hyperlink" Target="mailto:msullivan@gpld.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www.youtube.com/watch?v=V6g8dMYzvg0" TargetMode="Externa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mailto:yleigh@chipublib.org" TargetMode="External"/><Relationship Id="rId4" Type="http://schemas.openxmlformats.org/officeDocument/2006/relationships/hyperlink" Target="mailto:ason@ahml.info" TargetMode="External"/><Relationship Id="rId5" Type="http://schemas.openxmlformats.org/officeDocument/2006/relationships/hyperlink" Target="mailto:msullivan@gpld.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7.png"/><Relationship Id="rId5" Type="http://schemas.openxmlformats.org/officeDocument/2006/relationships/image" Target="../media/image13.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3"/>
          <p:cNvSpPr txBox="1"/>
          <p:nvPr>
            <p:ph type="ctrTitle"/>
          </p:nvPr>
        </p:nvSpPr>
        <p:spPr>
          <a:xfrm>
            <a:off x="1305872" y="783753"/>
            <a:ext cx="9602700" cy="2667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1A4855"/>
              </a:buClr>
              <a:buSzPts val="6000"/>
              <a:buFont typeface="Georgia"/>
              <a:buNone/>
            </a:pPr>
            <a:r>
              <a:rPr b="1" lang="en-US" sz="5500">
                <a:latin typeface="Helvetica Neue"/>
                <a:ea typeface="Helvetica Neue"/>
                <a:cs typeface="Helvetica Neue"/>
                <a:sym typeface="Helvetica Neue"/>
              </a:rPr>
              <a:t>[Self]customer Service</a:t>
            </a:r>
            <a:endParaRPr b="1" sz="5500">
              <a:latin typeface="Helvetica Neue"/>
              <a:ea typeface="Helvetica Neue"/>
              <a:cs typeface="Helvetica Neue"/>
              <a:sym typeface="Helvetica Neue"/>
            </a:endParaRPr>
          </a:p>
        </p:txBody>
      </p:sp>
      <p:sp>
        <p:nvSpPr>
          <p:cNvPr id="97" name="Google Shape;97;p13"/>
          <p:cNvSpPr txBox="1"/>
          <p:nvPr>
            <p:ph idx="1" type="subTitle"/>
          </p:nvPr>
        </p:nvSpPr>
        <p:spPr>
          <a:xfrm>
            <a:off x="1305872" y="3513306"/>
            <a:ext cx="9601200" cy="990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86C7F"/>
              </a:buClr>
              <a:buSzPts val="3600"/>
              <a:buNone/>
            </a:pPr>
            <a:r>
              <a:rPr lang="en-US" sz="3600">
                <a:latin typeface="Helvetica Neue"/>
                <a:ea typeface="Helvetica Neue"/>
                <a:cs typeface="Helvetica Neue"/>
                <a:sym typeface="Helvetica Neue"/>
              </a:rPr>
              <a:t>SELF CARE FOR BETTER SERVICE</a:t>
            </a:r>
            <a:endParaRPr sz="3600">
              <a:latin typeface="Helvetica Neue"/>
              <a:ea typeface="Helvetica Neue"/>
              <a:cs typeface="Helvetica Neue"/>
              <a:sym typeface="Helvetica Neue"/>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2"/>
          <p:cNvSpPr txBox="1"/>
          <p:nvPr>
            <p:ph type="title"/>
          </p:nvPr>
        </p:nvSpPr>
        <p:spPr>
          <a:xfrm>
            <a:off x="1341120" y="265176"/>
            <a:ext cx="9509700" cy="1088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A4855"/>
              </a:buClr>
              <a:buSzPts val="3800"/>
              <a:buFont typeface="Georgia"/>
              <a:buNone/>
            </a:pPr>
            <a:r>
              <a:t/>
            </a:r>
            <a:endParaRPr/>
          </a:p>
          <a:p>
            <a:pPr indent="0" lvl="0" marL="0" rtl="0" algn="ctr">
              <a:lnSpc>
                <a:spcPct val="90000"/>
              </a:lnSpc>
              <a:spcBef>
                <a:spcPts val="0"/>
              </a:spcBef>
              <a:spcAft>
                <a:spcPts val="0"/>
              </a:spcAft>
              <a:buClr>
                <a:srgbClr val="1A4855"/>
              </a:buClr>
              <a:buSzPts val="3800"/>
              <a:buFont typeface="Georgia"/>
              <a:buNone/>
            </a:pPr>
            <a:r>
              <a:rPr lang="en-US"/>
              <a:t>Think of the children!</a:t>
            </a:r>
            <a:endParaRPr/>
          </a:p>
        </p:txBody>
      </p:sp>
      <p:pic>
        <p:nvPicPr>
          <p:cNvPr id="176" name="Google Shape;176;p22"/>
          <p:cNvPicPr preferRelativeResize="0"/>
          <p:nvPr/>
        </p:nvPicPr>
        <p:blipFill>
          <a:blip r:embed="rId3">
            <a:alphaModFix/>
          </a:blip>
          <a:stretch>
            <a:fillRect/>
          </a:stretch>
        </p:blipFill>
        <p:spPr>
          <a:xfrm>
            <a:off x="6199525" y="2015575"/>
            <a:ext cx="5476450" cy="3020348"/>
          </a:xfrm>
          <a:prstGeom prst="rect">
            <a:avLst/>
          </a:prstGeom>
          <a:noFill/>
          <a:ln>
            <a:noFill/>
          </a:ln>
        </p:spPr>
      </p:pic>
      <p:pic>
        <p:nvPicPr>
          <p:cNvPr id="177" name="Google Shape;177;p22"/>
          <p:cNvPicPr preferRelativeResize="0"/>
          <p:nvPr/>
        </p:nvPicPr>
        <p:blipFill>
          <a:blip r:embed="rId4">
            <a:alphaModFix/>
          </a:blip>
          <a:stretch>
            <a:fillRect/>
          </a:stretch>
        </p:blipFill>
        <p:spPr>
          <a:xfrm>
            <a:off x="619550" y="2015575"/>
            <a:ext cx="5393504" cy="3020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1341120" y="265176"/>
            <a:ext cx="9509700" cy="1088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A4855"/>
              </a:buClr>
              <a:buSzPts val="3800"/>
              <a:buFont typeface="Georgia"/>
              <a:buNone/>
            </a:pPr>
            <a:r>
              <a:rPr lang="en-US"/>
              <a:t>Having convos about workload...</a:t>
            </a:r>
            <a:endParaRPr/>
          </a:p>
        </p:txBody>
      </p:sp>
      <p:sp>
        <p:nvSpPr>
          <p:cNvPr id="183" name="Google Shape;183;p23"/>
          <p:cNvSpPr txBox="1"/>
          <p:nvPr>
            <p:ph idx="2" type="body"/>
          </p:nvPr>
        </p:nvSpPr>
        <p:spPr>
          <a:xfrm>
            <a:off x="1279650" y="1710775"/>
            <a:ext cx="6586800" cy="31146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chemeClr val="dk1"/>
              </a:buClr>
              <a:buSzPts val="2000"/>
              <a:buChar char="•"/>
            </a:pPr>
            <a:r>
              <a:rPr b="1" lang="en-US">
                <a:solidFill>
                  <a:schemeClr val="dk1"/>
                </a:solidFill>
              </a:rPr>
              <a:t>Advocating for Yourself</a:t>
            </a:r>
            <a:endParaRPr b="1">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rPr>
              <a:t>Point to the numbers</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rPr>
              <a:t>Suggest others to work on projects with you</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rPr>
              <a:t>Suggest eliminating certain stressors</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rPr>
              <a:t>Your time, your schedule</a:t>
            </a:r>
            <a:br>
              <a:rPr lang="en-US" sz="2000">
                <a:solidFill>
                  <a:schemeClr val="dk1"/>
                </a:solidFill>
              </a:rPr>
            </a:br>
            <a:endParaRPr>
              <a:solidFill>
                <a:schemeClr val="dk1"/>
              </a:solidFill>
            </a:endParaRPr>
          </a:p>
          <a:p>
            <a:pPr indent="-355600" lvl="0" marL="457200" rtl="0" algn="l">
              <a:lnSpc>
                <a:spcPct val="115000"/>
              </a:lnSpc>
              <a:spcBef>
                <a:spcPts val="0"/>
              </a:spcBef>
              <a:spcAft>
                <a:spcPts val="0"/>
              </a:spcAft>
              <a:buClr>
                <a:schemeClr val="dk1"/>
              </a:buClr>
              <a:buSzPts val="2000"/>
              <a:buChar char="•"/>
            </a:pPr>
            <a:r>
              <a:rPr b="1" lang="en-US">
                <a:solidFill>
                  <a:schemeClr val="dk1"/>
                </a:solidFill>
              </a:rPr>
              <a:t>Advocating for Your Staff</a:t>
            </a:r>
            <a:endParaRPr b="1">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rPr>
              <a:t>Ask staff if they’re able to accomplish everything that’s on their plate</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rPr>
              <a:t>Making sure the same staff members aren’t always “tapped” for different projects</a:t>
            </a:r>
            <a:endParaRPr sz="2000">
              <a:solidFill>
                <a:schemeClr val="dk1"/>
              </a:solidFill>
            </a:endParaRPr>
          </a:p>
        </p:txBody>
      </p:sp>
      <p:pic>
        <p:nvPicPr>
          <p:cNvPr id="184" name="Google Shape;184;p23"/>
          <p:cNvPicPr preferRelativeResize="0"/>
          <p:nvPr/>
        </p:nvPicPr>
        <p:blipFill rotWithShape="1">
          <a:blip r:embed="rId3">
            <a:alphaModFix/>
          </a:blip>
          <a:srcRect b="12758" l="10169" r="21715" t="4122"/>
          <a:stretch/>
        </p:blipFill>
        <p:spPr>
          <a:xfrm>
            <a:off x="7976550" y="1865351"/>
            <a:ext cx="3649049" cy="3625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1341120" y="265176"/>
            <a:ext cx="9509700" cy="1088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A4855"/>
              </a:buClr>
              <a:buSzPts val="3800"/>
              <a:buFont typeface="Georgia"/>
              <a:buNone/>
            </a:pPr>
            <a:r>
              <a:rPr lang="en-US"/>
              <a:t>Boundaries…</a:t>
            </a:r>
            <a:endParaRPr/>
          </a:p>
        </p:txBody>
      </p:sp>
      <p:sp>
        <p:nvSpPr>
          <p:cNvPr id="190" name="Google Shape;190;p24"/>
          <p:cNvSpPr txBox="1"/>
          <p:nvPr>
            <p:ph idx="2" type="body"/>
          </p:nvPr>
        </p:nvSpPr>
        <p:spPr>
          <a:xfrm>
            <a:off x="1341120" y="1572768"/>
            <a:ext cx="4572000" cy="4142232"/>
          </a:xfrm>
          <a:prstGeom prst="rect">
            <a:avLst/>
          </a:prstGeom>
          <a:noFill/>
          <a:ln>
            <a:noFill/>
          </a:ln>
        </p:spPr>
        <p:txBody>
          <a:bodyPr anchorCtr="0" anchor="t" bIns="45700" lIns="91425" spcFirstLastPara="1" rIns="91425" wrap="square" tIns="45700">
            <a:noAutofit/>
          </a:bodyPr>
          <a:lstStyle/>
          <a:p>
            <a:pPr indent="-228600" lvl="0" marL="274320" rtl="0" algn="l">
              <a:lnSpc>
                <a:spcPct val="115000"/>
              </a:lnSpc>
              <a:spcBef>
                <a:spcPts val="0"/>
              </a:spcBef>
              <a:spcAft>
                <a:spcPts val="0"/>
              </a:spcAft>
              <a:buClr>
                <a:srgbClr val="1A4855"/>
              </a:buClr>
              <a:buSzPts val="2000"/>
              <a:buChar char="•"/>
            </a:pPr>
            <a:r>
              <a:rPr lang="en-US"/>
              <a:t>Social Media </a:t>
            </a:r>
            <a:endParaRPr/>
          </a:p>
          <a:p>
            <a:pPr indent="-228600" lvl="0" marL="274320" rtl="0" algn="l">
              <a:lnSpc>
                <a:spcPct val="115000"/>
              </a:lnSpc>
              <a:spcBef>
                <a:spcPts val="1800"/>
              </a:spcBef>
              <a:spcAft>
                <a:spcPts val="0"/>
              </a:spcAft>
              <a:buClr>
                <a:srgbClr val="1A4855"/>
              </a:buClr>
              <a:buSzPts val="2000"/>
              <a:buChar char="•"/>
            </a:pPr>
            <a:r>
              <a:rPr lang="en-US"/>
              <a:t>Personal/Professional</a:t>
            </a:r>
            <a:endParaRPr/>
          </a:p>
          <a:p>
            <a:pPr indent="-228600" lvl="0" marL="274320" rtl="0" algn="l">
              <a:lnSpc>
                <a:spcPct val="115000"/>
              </a:lnSpc>
              <a:spcBef>
                <a:spcPts val="1800"/>
              </a:spcBef>
              <a:spcAft>
                <a:spcPts val="0"/>
              </a:spcAft>
              <a:buClr>
                <a:srgbClr val="1A4855"/>
              </a:buClr>
              <a:buSzPts val="2000"/>
              <a:buChar char="•"/>
            </a:pPr>
            <a:r>
              <a:rPr lang="en-US"/>
              <a:t>Leaving work @ work</a:t>
            </a:r>
            <a:endParaRPr/>
          </a:p>
          <a:p>
            <a:pPr indent="-228600" lvl="0" marL="274320" rtl="0" algn="l">
              <a:lnSpc>
                <a:spcPct val="115000"/>
              </a:lnSpc>
              <a:spcBef>
                <a:spcPts val="1800"/>
              </a:spcBef>
              <a:spcAft>
                <a:spcPts val="0"/>
              </a:spcAft>
              <a:buClr>
                <a:srgbClr val="1A4855"/>
              </a:buClr>
              <a:buSzPts val="2000"/>
              <a:buChar char="•"/>
            </a:pPr>
            <a:r>
              <a:rPr lang="en-US"/>
              <a:t>Setting boundaries with patrons</a:t>
            </a:r>
            <a:endParaRPr/>
          </a:p>
          <a:p>
            <a:pPr indent="-228600" lvl="0" marL="274320" rtl="0" algn="l">
              <a:lnSpc>
                <a:spcPct val="115000"/>
              </a:lnSpc>
              <a:spcBef>
                <a:spcPts val="1800"/>
              </a:spcBef>
              <a:spcAft>
                <a:spcPts val="0"/>
              </a:spcAft>
              <a:buClr>
                <a:srgbClr val="1A4855"/>
              </a:buClr>
              <a:buSzPts val="2000"/>
              <a:buChar char="•"/>
            </a:pPr>
            <a:r>
              <a:rPr lang="en-US"/>
              <a:t>Setting boundaries with coworkers</a:t>
            </a:r>
            <a:endParaRPr/>
          </a:p>
        </p:txBody>
      </p:sp>
      <p:pic>
        <p:nvPicPr>
          <p:cNvPr descr="https://www.petmd.com/sites/default/files/multiple-cats-need-multiple-litter-boxes.jpg" id="191" name="Google Shape;191;p24"/>
          <p:cNvPicPr preferRelativeResize="0"/>
          <p:nvPr/>
        </p:nvPicPr>
        <p:blipFill rotWithShape="1">
          <a:blip r:embed="rId3">
            <a:alphaModFix/>
          </a:blip>
          <a:srcRect b="0" l="4616" r="4688" t="0"/>
          <a:stretch/>
        </p:blipFill>
        <p:spPr>
          <a:xfrm>
            <a:off x="6274075" y="1132150"/>
            <a:ext cx="5598450" cy="4477700"/>
          </a:xfrm>
          <a:prstGeom prst="rect">
            <a:avLst/>
          </a:prstGeom>
          <a:noFill/>
          <a:ln>
            <a:noFill/>
          </a:ln>
        </p:spPr>
      </p:pic>
      <p:sp>
        <p:nvSpPr>
          <p:cNvPr id="192" name="Google Shape;192;p24"/>
          <p:cNvSpPr txBox="1"/>
          <p:nvPr/>
        </p:nvSpPr>
        <p:spPr>
          <a:xfrm>
            <a:off x="6371400" y="1344175"/>
            <a:ext cx="53460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chemeClr val="dk1"/>
                </a:solidFill>
                <a:latin typeface="Helvetica Neue"/>
                <a:ea typeface="Helvetica Neue"/>
                <a:cs typeface="Helvetica Neue"/>
                <a:sym typeface="Helvetica Neue"/>
              </a:rPr>
              <a:t>“If I don’t control my life someone else will and I won’t like it”        </a:t>
            </a:r>
            <a:r>
              <a:rPr b="1" lang="en-US" sz="2000">
                <a:solidFill>
                  <a:schemeClr val="dk1"/>
                </a:solidFill>
                <a:latin typeface="Helvetica Neue"/>
                <a:ea typeface="Helvetica Neue"/>
                <a:cs typeface="Helvetica Neue"/>
                <a:sym typeface="Helvetica Neue"/>
              </a:rPr>
              <a:t> </a:t>
            </a:r>
            <a:r>
              <a:rPr b="1" i="0" lang="en-US" sz="2000" u="none" cap="none" strike="noStrike">
                <a:solidFill>
                  <a:schemeClr val="dk1"/>
                </a:solidFill>
                <a:latin typeface="Helvetica Neue"/>
                <a:ea typeface="Helvetica Neue"/>
                <a:cs typeface="Helvetica Neue"/>
                <a:sym typeface="Helvetica Neue"/>
              </a:rPr>
              <a:t> -</a:t>
            </a:r>
            <a:r>
              <a:rPr b="1" lang="en-US" sz="2000">
                <a:solidFill>
                  <a:schemeClr val="dk1"/>
                </a:solidFill>
                <a:latin typeface="Helvetica Neue"/>
                <a:ea typeface="Helvetica Neue"/>
                <a:cs typeface="Helvetica Neue"/>
                <a:sym typeface="Helvetica Neue"/>
              </a:rPr>
              <a:t>Paul White, LCSW</a:t>
            </a:r>
            <a:endParaRPr b="1" sz="2000">
              <a:solidFill>
                <a:schemeClr val="dk1"/>
              </a:solidFill>
              <a:latin typeface="Helvetica Neue"/>
              <a:ea typeface="Helvetica Neue"/>
              <a:cs typeface="Helvetica Neue"/>
              <a:sym typeface="Helvetica Neue"/>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5"/>
          <p:cNvSpPr txBox="1"/>
          <p:nvPr>
            <p:ph type="title"/>
          </p:nvPr>
        </p:nvSpPr>
        <p:spPr>
          <a:xfrm>
            <a:off x="1341120" y="265176"/>
            <a:ext cx="9509759" cy="108813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A4855"/>
              </a:buClr>
              <a:buSzPts val="3800"/>
              <a:buFont typeface="Georgia"/>
              <a:buNone/>
            </a:pPr>
            <a:r>
              <a:rPr lang="en-US"/>
              <a:t>How we maintain boundaries:</a:t>
            </a:r>
            <a:endParaRPr/>
          </a:p>
        </p:txBody>
      </p:sp>
      <p:sp>
        <p:nvSpPr>
          <p:cNvPr id="198" name="Google Shape;198;p25"/>
          <p:cNvSpPr txBox="1"/>
          <p:nvPr>
            <p:ph idx="2" type="body"/>
          </p:nvPr>
        </p:nvSpPr>
        <p:spPr>
          <a:xfrm>
            <a:off x="1279650" y="1634575"/>
            <a:ext cx="3597900" cy="13683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SzPts val="2000"/>
              <a:buChar char="•"/>
            </a:pPr>
            <a:r>
              <a:rPr lang="en-US"/>
              <a:t>Keep work at work</a:t>
            </a:r>
            <a:endParaRPr/>
          </a:p>
          <a:p>
            <a:pPr indent="-355600" lvl="0" marL="457200" rtl="0" algn="l">
              <a:lnSpc>
                <a:spcPct val="115000"/>
              </a:lnSpc>
              <a:spcBef>
                <a:spcPts val="1000"/>
              </a:spcBef>
              <a:spcAft>
                <a:spcPts val="0"/>
              </a:spcAft>
              <a:buSzPts val="2000"/>
              <a:buChar char="•"/>
            </a:pPr>
            <a:r>
              <a:rPr lang="en-US"/>
              <a:t>Know when you can say “No” (and then do it!)</a:t>
            </a:r>
            <a:endParaRPr/>
          </a:p>
          <a:p>
            <a:pPr indent="-355600" lvl="0" marL="457200" rtl="0" algn="l">
              <a:lnSpc>
                <a:spcPct val="115000"/>
              </a:lnSpc>
              <a:spcBef>
                <a:spcPts val="1000"/>
              </a:spcBef>
              <a:spcAft>
                <a:spcPts val="1000"/>
              </a:spcAft>
              <a:buSzPts val="2000"/>
              <a:buChar char="•"/>
            </a:pPr>
            <a:r>
              <a:rPr lang="en-US"/>
              <a:t>Knowing what is and isn’t your job - your “sphere of </a:t>
            </a:r>
            <a:r>
              <a:rPr lang="en-US"/>
              <a:t>influence</a:t>
            </a:r>
            <a:r>
              <a:rPr lang="en-US"/>
              <a:t>” </a:t>
            </a:r>
            <a:endParaRPr/>
          </a:p>
        </p:txBody>
      </p:sp>
      <p:pic>
        <p:nvPicPr>
          <p:cNvPr id="199" name="Google Shape;199;p25"/>
          <p:cNvPicPr preferRelativeResize="0"/>
          <p:nvPr/>
        </p:nvPicPr>
        <p:blipFill rotWithShape="1">
          <a:blip r:embed="rId3">
            <a:alphaModFix/>
          </a:blip>
          <a:srcRect b="3660" l="0" r="0" t="0"/>
          <a:stretch/>
        </p:blipFill>
        <p:spPr>
          <a:xfrm>
            <a:off x="5601150" y="1634575"/>
            <a:ext cx="5249725" cy="3793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6"/>
          <p:cNvSpPr txBox="1"/>
          <p:nvPr>
            <p:ph type="title"/>
          </p:nvPr>
        </p:nvSpPr>
        <p:spPr>
          <a:xfrm>
            <a:off x="594900" y="236700"/>
            <a:ext cx="11002200" cy="84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1A4855"/>
              </a:buClr>
              <a:buSzPts val="3800"/>
              <a:buFont typeface="Georgia"/>
              <a:buNone/>
            </a:pPr>
            <a:r>
              <a:rPr lang="en-US"/>
              <a:t>How we maintain professional boundaries:</a:t>
            </a:r>
            <a:endParaRPr/>
          </a:p>
        </p:txBody>
      </p:sp>
      <p:sp>
        <p:nvSpPr>
          <p:cNvPr id="205" name="Google Shape;205;p26"/>
          <p:cNvSpPr txBox="1"/>
          <p:nvPr>
            <p:ph idx="2" type="body"/>
          </p:nvPr>
        </p:nvSpPr>
        <p:spPr>
          <a:xfrm>
            <a:off x="7214500" y="1327975"/>
            <a:ext cx="4873500" cy="1573500"/>
          </a:xfrm>
          <a:prstGeom prst="rect">
            <a:avLst/>
          </a:prstGeom>
          <a:noFill/>
          <a:ln>
            <a:noFill/>
          </a:ln>
        </p:spPr>
        <p:txBody>
          <a:bodyPr anchorCtr="0" anchor="t" bIns="45700" lIns="91425" spcFirstLastPara="1" rIns="91425" wrap="square" tIns="45700">
            <a:noAutofit/>
          </a:bodyPr>
          <a:lstStyle/>
          <a:p>
            <a:pPr indent="-101600" lvl="0" marL="274320" rtl="0" algn="l">
              <a:lnSpc>
                <a:spcPct val="115000"/>
              </a:lnSpc>
              <a:spcBef>
                <a:spcPts val="0"/>
              </a:spcBef>
              <a:spcAft>
                <a:spcPts val="0"/>
              </a:spcAft>
              <a:buClr>
                <a:srgbClr val="1A4855"/>
              </a:buClr>
              <a:buSzPts val="2000"/>
              <a:buNone/>
            </a:pPr>
            <a:r>
              <a:rPr b="1" lang="en-US"/>
              <a:t>Martha</a:t>
            </a:r>
            <a:r>
              <a:rPr lang="en-US"/>
              <a:t>: </a:t>
            </a:r>
            <a:endParaRPr/>
          </a:p>
          <a:p>
            <a:pPr indent="-355600" lvl="0" marL="457200" rtl="0" algn="l">
              <a:lnSpc>
                <a:spcPct val="115000"/>
              </a:lnSpc>
              <a:spcBef>
                <a:spcPts val="0"/>
              </a:spcBef>
              <a:spcAft>
                <a:spcPts val="0"/>
              </a:spcAft>
              <a:buSzPts val="2000"/>
              <a:buChar char="●"/>
            </a:pPr>
            <a:r>
              <a:rPr lang="en-US"/>
              <a:t>Leaving the building for lunch breaks</a:t>
            </a:r>
            <a:endParaRPr/>
          </a:p>
          <a:p>
            <a:pPr indent="-355600" lvl="0" marL="457200" rtl="0" algn="l">
              <a:lnSpc>
                <a:spcPct val="115000"/>
              </a:lnSpc>
              <a:spcBef>
                <a:spcPts val="0"/>
              </a:spcBef>
              <a:spcAft>
                <a:spcPts val="0"/>
              </a:spcAft>
              <a:buSzPts val="2000"/>
              <a:buChar char="●"/>
            </a:pPr>
            <a:r>
              <a:rPr lang="en-US"/>
              <a:t>Ensure that project roles are clearly defined </a:t>
            </a:r>
            <a:endParaRPr/>
          </a:p>
          <a:p>
            <a:pPr indent="-355600" lvl="0" marL="457200" rtl="0" algn="l">
              <a:lnSpc>
                <a:spcPct val="115000"/>
              </a:lnSpc>
              <a:spcBef>
                <a:spcPts val="0"/>
              </a:spcBef>
              <a:spcAft>
                <a:spcPts val="0"/>
              </a:spcAft>
              <a:buSzPts val="2000"/>
              <a:buChar char="●"/>
            </a:pPr>
            <a:r>
              <a:rPr lang="en-US"/>
              <a:t>I’m Extremely Online but I don’t try to represent the profession or my job</a:t>
            </a:r>
            <a:endParaRPr/>
          </a:p>
          <a:p>
            <a:pPr indent="-101600" lvl="0" marL="274320" rtl="0" algn="l">
              <a:lnSpc>
                <a:spcPct val="115000"/>
              </a:lnSpc>
              <a:spcBef>
                <a:spcPts val="0"/>
              </a:spcBef>
              <a:spcAft>
                <a:spcPts val="0"/>
              </a:spcAft>
              <a:buClr>
                <a:srgbClr val="1A4855"/>
              </a:buClr>
              <a:buSzPts val="2000"/>
              <a:buNone/>
            </a:pPr>
            <a:r>
              <a:t/>
            </a:r>
            <a:endParaRPr sz="1800"/>
          </a:p>
        </p:txBody>
      </p:sp>
      <p:pic>
        <p:nvPicPr>
          <p:cNvPr descr="https://secure.i.telegraph.co.uk/multimedia/archive/02551/filename_2551534k.jpg" id="206" name="Google Shape;206;p26"/>
          <p:cNvPicPr preferRelativeResize="0"/>
          <p:nvPr/>
        </p:nvPicPr>
        <p:blipFill rotWithShape="1">
          <a:blip r:embed="rId3">
            <a:alphaModFix/>
          </a:blip>
          <a:srcRect b="0" l="0" r="0" t="0"/>
          <a:stretch/>
        </p:blipFill>
        <p:spPr>
          <a:xfrm>
            <a:off x="2009774" y="3693764"/>
            <a:ext cx="8172450" cy="2952965"/>
          </a:xfrm>
          <a:prstGeom prst="rect">
            <a:avLst/>
          </a:prstGeom>
          <a:noFill/>
          <a:ln>
            <a:noFill/>
          </a:ln>
        </p:spPr>
      </p:pic>
      <p:sp>
        <p:nvSpPr>
          <p:cNvPr id="207" name="Google Shape;207;p26"/>
          <p:cNvSpPr txBox="1"/>
          <p:nvPr>
            <p:ph idx="2" type="body"/>
          </p:nvPr>
        </p:nvSpPr>
        <p:spPr>
          <a:xfrm>
            <a:off x="23500" y="1354525"/>
            <a:ext cx="3949800" cy="1368000"/>
          </a:xfrm>
          <a:prstGeom prst="rect">
            <a:avLst/>
          </a:prstGeom>
          <a:noFill/>
          <a:ln>
            <a:noFill/>
          </a:ln>
        </p:spPr>
        <p:txBody>
          <a:bodyPr anchorCtr="0" anchor="t" bIns="45700" lIns="91425" spcFirstLastPara="1" rIns="91425" wrap="square" tIns="45700">
            <a:noAutofit/>
          </a:bodyPr>
          <a:lstStyle/>
          <a:p>
            <a:pPr indent="-101600" lvl="0" marL="274320" rtl="0" algn="l">
              <a:lnSpc>
                <a:spcPct val="115000"/>
              </a:lnSpc>
              <a:spcBef>
                <a:spcPts val="0"/>
              </a:spcBef>
              <a:spcAft>
                <a:spcPts val="0"/>
              </a:spcAft>
              <a:buClr>
                <a:srgbClr val="1A4855"/>
              </a:buClr>
              <a:buSzPts val="2000"/>
              <a:buNone/>
            </a:pPr>
            <a:r>
              <a:rPr b="1" lang="en-US"/>
              <a:t>Yvette:</a:t>
            </a:r>
            <a:r>
              <a:rPr lang="en-US"/>
              <a:t> </a:t>
            </a:r>
            <a:br>
              <a:rPr lang="en-US"/>
            </a:br>
            <a:r>
              <a:rPr lang="en-US"/>
              <a:t>Don’t accept “friend requests” from teens on personal accounts. </a:t>
            </a:r>
            <a:br>
              <a:rPr lang="en-US"/>
            </a:br>
            <a:r>
              <a:rPr lang="en-US"/>
              <a:t>Professional vs. Personal social media accounts. </a:t>
            </a:r>
            <a:endParaRPr/>
          </a:p>
        </p:txBody>
      </p:sp>
      <p:sp>
        <p:nvSpPr>
          <p:cNvPr id="208" name="Google Shape;208;p26"/>
          <p:cNvSpPr txBox="1"/>
          <p:nvPr>
            <p:ph idx="2" type="body"/>
          </p:nvPr>
        </p:nvSpPr>
        <p:spPr>
          <a:xfrm>
            <a:off x="4042300" y="1354525"/>
            <a:ext cx="3367500" cy="1368000"/>
          </a:xfrm>
          <a:prstGeom prst="rect">
            <a:avLst/>
          </a:prstGeom>
          <a:noFill/>
          <a:ln>
            <a:noFill/>
          </a:ln>
        </p:spPr>
        <p:txBody>
          <a:bodyPr anchorCtr="0" anchor="t" bIns="45700" lIns="91425" spcFirstLastPara="1" rIns="91425" wrap="square" tIns="45700">
            <a:noAutofit/>
          </a:bodyPr>
          <a:lstStyle/>
          <a:p>
            <a:pPr indent="-101600" lvl="0" marL="274320" rtl="0" algn="l">
              <a:lnSpc>
                <a:spcPct val="115000"/>
              </a:lnSpc>
              <a:spcBef>
                <a:spcPts val="0"/>
              </a:spcBef>
              <a:spcAft>
                <a:spcPts val="0"/>
              </a:spcAft>
              <a:buClr>
                <a:srgbClr val="1A4855"/>
              </a:buClr>
              <a:buSzPts val="2000"/>
              <a:buNone/>
            </a:pPr>
            <a:r>
              <a:rPr b="1" lang="en-US"/>
              <a:t>Alice:</a:t>
            </a:r>
            <a:r>
              <a:rPr lang="en-US"/>
              <a:t> </a:t>
            </a:r>
            <a:br>
              <a:rPr lang="en-US"/>
            </a:br>
            <a:r>
              <a:rPr lang="en-US"/>
              <a:t>Put group chats and texts on “mute.” </a:t>
            </a:r>
            <a:br>
              <a:rPr lang="en-US"/>
            </a:br>
            <a:r>
              <a:rPr lang="en-US"/>
              <a:t>Not every work conversation needs to happen right NOW.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pic>
        <p:nvPicPr>
          <p:cNvPr id="214" name="Google Shape;214;p27"/>
          <p:cNvPicPr preferRelativeResize="0"/>
          <p:nvPr/>
        </p:nvPicPr>
        <p:blipFill>
          <a:blip r:embed="rId3">
            <a:alphaModFix/>
          </a:blip>
          <a:stretch>
            <a:fillRect/>
          </a:stretch>
        </p:blipFill>
        <p:spPr>
          <a:xfrm flipH="1">
            <a:off x="8201036" y="1670751"/>
            <a:ext cx="3990965" cy="2993200"/>
          </a:xfrm>
          <a:prstGeom prst="rect">
            <a:avLst/>
          </a:prstGeom>
          <a:noFill/>
          <a:ln>
            <a:noFill/>
          </a:ln>
        </p:spPr>
      </p:pic>
      <p:pic>
        <p:nvPicPr>
          <p:cNvPr id="215" name="Google Shape;215;p27"/>
          <p:cNvPicPr preferRelativeResize="0"/>
          <p:nvPr/>
        </p:nvPicPr>
        <p:blipFill rotWithShape="1">
          <a:blip r:embed="rId4">
            <a:alphaModFix/>
          </a:blip>
          <a:srcRect b="0" l="21522" r="14648" t="0"/>
          <a:stretch/>
        </p:blipFill>
        <p:spPr>
          <a:xfrm flipH="1">
            <a:off x="242326" y="2947500"/>
            <a:ext cx="3252049" cy="3396775"/>
          </a:xfrm>
          <a:prstGeom prst="rect">
            <a:avLst/>
          </a:prstGeom>
          <a:noFill/>
          <a:ln>
            <a:noFill/>
          </a:ln>
        </p:spPr>
      </p:pic>
      <p:sp>
        <p:nvSpPr>
          <p:cNvPr id="216" name="Google Shape;216;p27"/>
          <p:cNvSpPr txBox="1"/>
          <p:nvPr>
            <p:ph type="title"/>
          </p:nvPr>
        </p:nvSpPr>
        <p:spPr>
          <a:xfrm>
            <a:off x="0" y="242325"/>
            <a:ext cx="12141000" cy="7794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Advice from the Social Media Sphere</a:t>
            </a:r>
            <a:endParaRPr/>
          </a:p>
        </p:txBody>
      </p:sp>
      <p:pic>
        <p:nvPicPr>
          <p:cNvPr id="217" name="Google Shape;217;p27"/>
          <p:cNvPicPr preferRelativeResize="0"/>
          <p:nvPr/>
        </p:nvPicPr>
        <p:blipFill>
          <a:blip r:embed="rId5">
            <a:alphaModFix/>
          </a:blip>
          <a:stretch>
            <a:fillRect/>
          </a:stretch>
        </p:blipFill>
        <p:spPr>
          <a:xfrm>
            <a:off x="2178675" y="1356924"/>
            <a:ext cx="5883925" cy="3067025"/>
          </a:xfrm>
          <a:prstGeom prst="rect">
            <a:avLst/>
          </a:prstGeom>
          <a:noFill/>
          <a:ln>
            <a:noFill/>
          </a:ln>
        </p:spPr>
      </p:pic>
      <p:sp>
        <p:nvSpPr>
          <p:cNvPr id="218" name="Google Shape;218;p27"/>
          <p:cNvSpPr txBox="1"/>
          <p:nvPr>
            <p:ph idx="2" type="body"/>
          </p:nvPr>
        </p:nvSpPr>
        <p:spPr>
          <a:xfrm>
            <a:off x="2872450" y="1365950"/>
            <a:ext cx="4497300" cy="24699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a:solidFill>
                  <a:srgbClr val="1A4855"/>
                </a:solidFill>
              </a:rPr>
              <a:t>“</a:t>
            </a:r>
            <a:r>
              <a:rPr lang="en-US" sz="1600">
                <a:solidFill>
                  <a:srgbClr val="1A4855"/>
                </a:solidFill>
              </a:rPr>
              <a:t>Don't let any PTO time go to waste.</a:t>
            </a:r>
            <a:r>
              <a:rPr lang="en-US" sz="1600"/>
              <a:t>..</a:t>
            </a:r>
            <a:r>
              <a:rPr lang="en-US" sz="1600">
                <a:solidFill>
                  <a:srgbClr val="1A4855"/>
                </a:solidFill>
              </a:rPr>
              <a:t>make sure you're resting when you’re ill and taking mental health days to recharge however you see fit.</a:t>
            </a:r>
            <a:r>
              <a:rPr lang="en-US" sz="1750">
                <a:solidFill>
                  <a:srgbClr val="1A4855"/>
                </a:solidFill>
              </a:rPr>
              <a:t>”</a:t>
            </a:r>
            <a:endParaRPr sz="1750">
              <a:solidFill>
                <a:srgbClr val="1A4855"/>
              </a:solidFill>
            </a:endParaRPr>
          </a:p>
          <a:p>
            <a:pPr indent="0" lvl="0" marL="0" rtl="0" algn="l">
              <a:spcBef>
                <a:spcPts val="1800"/>
              </a:spcBef>
              <a:spcAft>
                <a:spcPts val="0"/>
              </a:spcAft>
              <a:buNone/>
            </a:pPr>
            <a:r>
              <a:rPr lang="en-US" sz="1600">
                <a:solidFill>
                  <a:srgbClr val="1A4855"/>
                </a:solidFill>
              </a:rPr>
              <a:t>Donna Block, Young Adult Services Forum group on Facebook</a:t>
            </a:r>
            <a:endParaRPr sz="1600">
              <a:solidFill>
                <a:srgbClr val="1A4855"/>
              </a:solidFill>
            </a:endParaRPr>
          </a:p>
          <a:p>
            <a:pPr indent="0" lvl="0" marL="457200" rtl="0" algn="l">
              <a:spcBef>
                <a:spcPts val="1800"/>
              </a:spcBef>
              <a:spcAft>
                <a:spcPts val="0"/>
              </a:spcAft>
              <a:buNone/>
            </a:pPr>
            <a:r>
              <a:t/>
            </a:r>
            <a:endParaRPr sz="1750">
              <a:solidFill>
                <a:srgbClr val="1A4855"/>
              </a:solidFill>
            </a:endParaRPr>
          </a:p>
        </p:txBody>
      </p:sp>
      <p:pic>
        <p:nvPicPr>
          <p:cNvPr id="219" name="Google Shape;219;p27"/>
          <p:cNvPicPr preferRelativeResize="0"/>
          <p:nvPr/>
        </p:nvPicPr>
        <p:blipFill>
          <a:blip r:embed="rId5">
            <a:alphaModFix/>
          </a:blip>
          <a:stretch>
            <a:fillRect/>
          </a:stretch>
        </p:blipFill>
        <p:spPr>
          <a:xfrm rot="10800000">
            <a:off x="4174250" y="2903000"/>
            <a:ext cx="6131250" cy="3195950"/>
          </a:xfrm>
          <a:prstGeom prst="rect">
            <a:avLst/>
          </a:prstGeom>
          <a:noFill/>
          <a:ln>
            <a:noFill/>
          </a:ln>
        </p:spPr>
      </p:pic>
      <p:sp>
        <p:nvSpPr>
          <p:cNvPr id="220" name="Google Shape;220;p27"/>
          <p:cNvSpPr txBox="1"/>
          <p:nvPr>
            <p:ph idx="2" type="body"/>
          </p:nvPr>
        </p:nvSpPr>
        <p:spPr>
          <a:xfrm>
            <a:off x="4990625" y="3845325"/>
            <a:ext cx="4902600" cy="20730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1600">
                <a:solidFill>
                  <a:srgbClr val="1A4855"/>
                </a:solidFill>
              </a:rPr>
              <a:t>“</a:t>
            </a:r>
            <a:r>
              <a:rPr lang="en-US" sz="1600">
                <a:solidFill>
                  <a:srgbClr val="1A4855"/>
                </a:solidFill>
              </a:rPr>
              <a:t>If you're upset (say from a negative patron interaction) step away. Go to the back, get a drink, take a breath, calm yourself, then go back out. Don't stay at the desk and stew while passing the negativity on to other people.</a:t>
            </a:r>
            <a:r>
              <a:rPr lang="en-US" sz="1600">
                <a:solidFill>
                  <a:srgbClr val="1A4855"/>
                </a:solidFill>
              </a:rPr>
              <a:t>”</a:t>
            </a:r>
            <a:endParaRPr sz="1600">
              <a:solidFill>
                <a:srgbClr val="1A4855"/>
              </a:solidFill>
            </a:endParaRPr>
          </a:p>
          <a:p>
            <a:pPr indent="0" lvl="0" marL="0" rtl="0" algn="l">
              <a:spcBef>
                <a:spcPts val="1800"/>
              </a:spcBef>
              <a:spcAft>
                <a:spcPts val="0"/>
              </a:spcAft>
              <a:buNone/>
            </a:pPr>
            <a:r>
              <a:rPr lang="en-US" sz="1600"/>
              <a:t>Allison Kearly</a:t>
            </a:r>
            <a:r>
              <a:rPr lang="en-US" sz="1600">
                <a:solidFill>
                  <a:srgbClr val="1A4855"/>
                </a:solidFill>
              </a:rPr>
              <a:t>, </a:t>
            </a:r>
            <a:r>
              <a:rPr lang="en-US" sz="1600"/>
              <a:t>Teen Librarians</a:t>
            </a:r>
            <a:r>
              <a:rPr lang="en-US" sz="1600">
                <a:solidFill>
                  <a:srgbClr val="1A4855"/>
                </a:solidFill>
              </a:rPr>
              <a:t> group on Facebook</a:t>
            </a:r>
            <a:endParaRPr sz="1600">
              <a:solidFill>
                <a:srgbClr val="1A4855"/>
              </a:solidFill>
            </a:endParaRPr>
          </a:p>
          <a:p>
            <a:pPr indent="0" lvl="0" marL="457200" rtl="0" algn="l">
              <a:spcBef>
                <a:spcPts val="1800"/>
              </a:spcBef>
              <a:spcAft>
                <a:spcPts val="0"/>
              </a:spcAft>
              <a:buNone/>
            </a:pPr>
            <a:r>
              <a:t/>
            </a:r>
            <a:endParaRPr sz="1750">
              <a:solidFill>
                <a:srgbClr val="1A485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pic>
        <p:nvPicPr>
          <p:cNvPr id="226" name="Google Shape;226;p28"/>
          <p:cNvPicPr preferRelativeResize="0"/>
          <p:nvPr/>
        </p:nvPicPr>
        <p:blipFill>
          <a:blip r:embed="rId3">
            <a:alphaModFix/>
          </a:blip>
          <a:stretch>
            <a:fillRect/>
          </a:stretch>
        </p:blipFill>
        <p:spPr>
          <a:xfrm>
            <a:off x="5658575" y="2964075"/>
            <a:ext cx="5201825" cy="3654175"/>
          </a:xfrm>
          <a:prstGeom prst="rect">
            <a:avLst/>
          </a:prstGeom>
          <a:noFill/>
          <a:ln>
            <a:noFill/>
          </a:ln>
        </p:spPr>
      </p:pic>
      <p:sp>
        <p:nvSpPr>
          <p:cNvPr id="227" name="Google Shape;227;p28"/>
          <p:cNvSpPr txBox="1"/>
          <p:nvPr>
            <p:ph type="title"/>
          </p:nvPr>
        </p:nvSpPr>
        <p:spPr>
          <a:xfrm>
            <a:off x="0" y="229550"/>
            <a:ext cx="12192000" cy="7794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More Advice</a:t>
            </a:r>
            <a:endParaRPr/>
          </a:p>
        </p:txBody>
      </p:sp>
      <p:pic>
        <p:nvPicPr>
          <p:cNvPr id="228" name="Google Shape;228;p28"/>
          <p:cNvPicPr preferRelativeResize="0"/>
          <p:nvPr/>
        </p:nvPicPr>
        <p:blipFill>
          <a:blip r:embed="rId4">
            <a:alphaModFix/>
          </a:blip>
          <a:stretch>
            <a:fillRect/>
          </a:stretch>
        </p:blipFill>
        <p:spPr>
          <a:xfrm flipH="1">
            <a:off x="965699" y="1301925"/>
            <a:ext cx="6061476" cy="3954150"/>
          </a:xfrm>
          <a:prstGeom prst="rect">
            <a:avLst/>
          </a:prstGeom>
          <a:noFill/>
          <a:ln>
            <a:noFill/>
          </a:ln>
        </p:spPr>
      </p:pic>
      <p:sp>
        <p:nvSpPr>
          <p:cNvPr id="229" name="Google Shape;229;p28"/>
          <p:cNvSpPr txBox="1"/>
          <p:nvPr>
            <p:ph idx="1" type="body"/>
          </p:nvPr>
        </p:nvSpPr>
        <p:spPr>
          <a:xfrm>
            <a:off x="1797150" y="1483525"/>
            <a:ext cx="4946100" cy="26613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1600">
                <a:solidFill>
                  <a:srgbClr val="1A4855"/>
                </a:solidFill>
              </a:rPr>
              <a:t>“Build some fun into your work. I color at my desk when I can, I keep a chocolate snack around, and I make time for music in my day</a:t>
            </a:r>
            <a:r>
              <a:rPr lang="en-US" sz="1600"/>
              <a:t>...</a:t>
            </a:r>
            <a:r>
              <a:rPr lang="en-US" sz="1600">
                <a:solidFill>
                  <a:srgbClr val="1A4855"/>
                </a:solidFill>
              </a:rPr>
              <a:t> When the day is overwhelming, take a minute and a breath and remind yourself of all the things you GET to do, rather than the things you HAVE to do.”</a:t>
            </a:r>
            <a:endParaRPr sz="1600">
              <a:solidFill>
                <a:srgbClr val="1A4855"/>
              </a:solidFill>
            </a:endParaRPr>
          </a:p>
          <a:p>
            <a:pPr indent="0" lvl="0" marL="0" rtl="0" algn="l">
              <a:spcBef>
                <a:spcPts val="1800"/>
              </a:spcBef>
              <a:spcAft>
                <a:spcPts val="0"/>
              </a:spcAft>
              <a:buNone/>
            </a:pPr>
            <a:r>
              <a:rPr lang="en-US" sz="1600">
                <a:solidFill>
                  <a:srgbClr val="1A4855"/>
                </a:solidFill>
              </a:rPr>
              <a:t>Regina Townsend,</a:t>
            </a:r>
            <a:r>
              <a:rPr lang="en-US" sz="1600">
                <a:solidFill>
                  <a:srgbClr val="1C1E21"/>
                </a:solidFill>
              </a:rPr>
              <a:t> </a:t>
            </a:r>
            <a:r>
              <a:rPr lang="en-US" sz="1600">
                <a:solidFill>
                  <a:srgbClr val="1A4855"/>
                </a:solidFill>
              </a:rPr>
              <a:t>Young Adult Services Forum group on Facebook</a:t>
            </a:r>
            <a:endParaRPr sz="1600">
              <a:solidFill>
                <a:srgbClr val="1C1E2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9"/>
          <p:cNvSpPr txBox="1"/>
          <p:nvPr>
            <p:ph type="title"/>
          </p:nvPr>
        </p:nvSpPr>
        <p:spPr>
          <a:xfrm>
            <a:off x="1341120" y="265176"/>
            <a:ext cx="9509759" cy="108813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A4855"/>
              </a:buClr>
              <a:buSzPts val="3800"/>
              <a:buFont typeface="Georgia"/>
              <a:buNone/>
            </a:pPr>
            <a:r>
              <a:rPr lang="en-US"/>
              <a:t>Programming Burn-Out</a:t>
            </a:r>
            <a:endParaRPr/>
          </a:p>
        </p:txBody>
      </p:sp>
      <p:sp>
        <p:nvSpPr>
          <p:cNvPr id="235" name="Google Shape;235;p29"/>
          <p:cNvSpPr txBox="1"/>
          <p:nvPr>
            <p:ph idx="2" type="body"/>
          </p:nvPr>
        </p:nvSpPr>
        <p:spPr>
          <a:xfrm>
            <a:off x="1341120" y="1572768"/>
            <a:ext cx="4572000" cy="4142232"/>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SzPts val="2000"/>
              <a:buChar char="•"/>
            </a:pPr>
            <a:r>
              <a:rPr lang="en-US"/>
              <a:t>It’s all about the #numbers.</a:t>
            </a:r>
            <a:endParaRPr/>
          </a:p>
          <a:p>
            <a:pPr indent="-355600" lvl="0" marL="457200" rtl="0" algn="l">
              <a:lnSpc>
                <a:spcPct val="115000"/>
              </a:lnSpc>
              <a:spcBef>
                <a:spcPts val="1000"/>
              </a:spcBef>
              <a:spcAft>
                <a:spcPts val="0"/>
              </a:spcAft>
              <a:buSzPts val="2000"/>
              <a:buChar char="•"/>
            </a:pPr>
            <a:r>
              <a:rPr lang="en-US"/>
              <a:t>Lack of an audience</a:t>
            </a:r>
            <a:endParaRPr/>
          </a:p>
          <a:p>
            <a:pPr indent="-355600" lvl="0" marL="457200" rtl="0" algn="l">
              <a:lnSpc>
                <a:spcPct val="115000"/>
              </a:lnSpc>
              <a:spcBef>
                <a:spcPts val="1000"/>
              </a:spcBef>
              <a:spcAft>
                <a:spcPts val="0"/>
              </a:spcAft>
              <a:buSzPts val="2000"/>
              <a:buChar char="•"/>
            </a:pPr>
            <a:r>
              <a:rPr lang="en-US"/>
              <a:t>Ideas</a:t>
            </a:r>
            <a:endParaRPr/>
          </a:p>
          <a:p>
            <a:pPr indent="-355600" lvl="1" marL="914400" rtl="0" algn="l">
              <a:lnSpc>
                <a:spcPct val="100000"/>
              </a:lnSpc>
              <a:spcBef>
                <a:spcPts val="1000"/>
              </a:spcBef>
              <a:spcAft>
                <a:spcPts val="0"/>
              </a:spcAft>
              <a:buSzPts val="2000"/>
              <a:buChar char="•"/>
            </a:pPr>
            <a:r>
              <a:rPr lang="en-US" sz="2000"/>
              <a:t>Too Many</a:t>
            </a:r>
            <a:endParaRPr sz="2000"/>
          </a:p>
          <a:p>
            <a:pPr indent="-355600" lvl="1" marL="914400" rtl="0" algn="l">
              <a:lnSpc>
                <a:spcPct val="100000"/>
              </a:lnSpc>
              <a:spcBef>
                <a:spcPts val="0"/>
              </a:spcBef>
              <a:spcAft>
                <a:spcPts val="0"/>
              </a:spcAft>
              <a:buSzPts val="2000"/>
              <a:buChar char="•"/>
            </a:pPr>
            <a:r>
              <a:rPr lang="en-US" sz="2000"/>
              <a:t>Too Few</a:t>
            </a:r>
            <a:endParaRPr sz="2000"/>
          </a:p>
          <a:p>
            <a:pPr indent="-355600" lvl="1" marL="914400" rtl="0" algn="l">
              <a:lnSpc>
                <a:spcPct val="100000"/>
              </a:lnSpc>
              <a:spcBef>
                <a:spcPts val="0"/>
              </a:spcBef>
              <a:spcAft>
                <a:spcPts val="0"/>
              </a:spcAft>
              <a:buSzPts val="2000"/>
              <a:buChar char="•"/>
            </a:pPr>
            <a:r>
              <a:rPr lang="en-US" sz="2000"/>
              <a:t>Too Old</a:t>
            </a:r>
            <a:endParaRPr sz="2000"/>
          </a:p>
          <a:p>
            <a:pPr indent="-355600" lvl="0" marL="457200" rtl="0" algn="l">
              <a:lnSpc>
                <a:spcPct val="115000"/>
              </a:lnSpc>
              <a:spcBef>
                <a:spcPts val="1000"/>
              </a:spcBef>
              <a:spcAft>
                <a:spcPts val="1000"/>
              </a:spcAft>
              <a:buSzPts val="2000"/>
              <a:buChar char="•"/>
            </a:pPr>
            <a:r>
              <a:rPr lang="en-US"/>
              <a:t>T</a:t>
            </a:r>
            <a:r>
              <a:rPr lang="en-US"/>
              <a:t>aking it personally</a:t>
            </a:r>
            <a:endParaRPr/>
          </a:p>
        </p:txBody>
      </p:sp>
      <p:pic>
        <p:nvPicPr>
          <p:cNvPr descr="https://media2.giphy.com/media/VOq7iem25Z94Y/giphy.gif" id="236" name="Google Shape;236;p29"/>
          <p:cNvPicPr preferRelativeResize="0"/>
          <p:nvPr/>
        </p:nvPicPr>
        <p:blipFill rotWithShape="1">
          <a:blip r:embed="rId3">
            <a:alphaModFix/>
          </a:blip>
          <a:srcRect b="0" l="0" r="0" t="0"/>
          <a:stretch/>
        </p:blipFill>
        <p:spPr>
          <a:xfrm>
            <a:off x="7013576" y="1461557"/>
            <a:ext cx="4082792" cy="3964449"/>
          </a:xfrm>
          <a:prstGeom prst="rect">
            <a:avLst/>
          </a:prstGeom>
          <a:noFill/>
          <a:ln>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0"/>
          <p:cNvSpPr txBox="1"/>
          <p:nvPr>
            <p:ph type="title"/>
          </p:nvPr>
        </p:nvSpPr>
        <p:spPr>
          <a:xfrm>
            <a:off x="1341145" y="1"/>
            <a:ext cx="9509700" cy="1088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1A4855"/>
              </a:buClr>
              <a:buSzPts val="3800"/>
              <a:buFont typeface="Georgia"/>
              <a:buNone/>
            </a:pPr>
            <a:r>
              <a:rPr lang="en-US"/>
              <a:t>How we manage program burnout</a:t>
            </a:r>
            <a:r>
              <a:rPr lang="en-US"/>
              <a:t>…</a:t>
            </a:r>
            <a:endParaRPr/>
          </a:p>
        </p:txBody>
      </p:sp>
      <p:sp>
        <p:nvSpPr>
          <p:cNvPr id="242" name="Google Shape;242;p30"/>
          <p:cNvSpPr txBox="1"/>
          <p:nvPr>
            <p:ph idx="2" type="body"/>
          </p:nvPr>
        </p:nvSpPr>
        <p:spPr>
          <a:xfrm>
            <a:off x="7641200" y="1280250"/>
            <a:ext cx="3781800" cy="1733100"/>
          </a:xfrm>
          <a:prstGeom prst="rect">
            <a:avLst/>
          </a:prstGeom>
          <a:noFill/>
          <a:ln>
            <a:noFill/>
          </a:ln>
        </p:spPr>
        <p:txBody>
          <a:bodyPr anchorCtr="0" anchor="t" bIns="45700" lIns="91425" spcFirstLastPara="1" rIns="91425" wrap="square" tIns="45700">
            <a:noAutofit/>
          </a:bodyPr>
          <a:lstStyle/>
          <a:p>
            <a:pPr indent="-101600" lvl="0" marL="274320" rtl="0" algn="l">
              <a:lnSpc>
                <a:spcPct val="115000"/>
              </a:lnSpc>
              <a:spcBef>
                <a:spcPts val="0"/>
              </a:spcBef>
              <a:spcAft>
                <a:spcPts val="0"/>
              </a:spcAft>
              <a:buClr>
                <a:srgbClr val="1A4855"/>
              </a:buClr>
              <a:buSzPts val="2000"/>
              <a:buNone/>
            </a:pPr>
            <a:r>
              <a:rPr b="1" lang="en-US"/>
              <a:t>Martha</a:t>
            </a:r>
            <a:r>
              <a:rPr lang="en-US"/>
              <a:t>:</a:t>
            </a:r>
            <a:endParaRPr/>
          </a:p>
          <a:p>
            <a:pPr indent="-355600" lvl="0" marL="457200" rtl="0" algn="l">
              <a:lnSpc>
                <a:spcPct val="115000"/>
              </a:lnSpc>
              <a:spcBef>
                <a:spcPts val="0"/>
              </a:spcBef>
              <a:spcAft>
                <a:spcPts val="0"/>
              </a:spcAft>
              <a:buSzPts val="2000"/>
              <a:buChar char="●"/>
            </a:pPr>
            <a:r>
              <a:rPr lang="en-US"/>
              <a:t>Planning programs that I’m enthusiastic about, not just the popular thing</a:t>
            </a:r>
            <a:endParaRPr/>
          </a:p>
          <a:p>
            <a:pPr indent="-355600" lvl="0" marL="457200" rtl="0" algn="l">
              <a:lnSpc>
                <a:spcPct val="115000"/>
              </a:lnSpc>
              <a:spcBef>
                <a:spcPts val="0"/>
              </a:spcBef>
              <a:spcAft>
                <a:spcPts val="0"/>
              </a:spcAft>
              <a:buSzPts val="2000"/>
              <a:buChar char="●"/>
            </a:pPr>
            <a:r>
              <a:rPr lang="en-US"/>
              <a:t>Recruit teens to run them for me</a:t>
            </a:r>
            <a:endParaRPr/>
          </a:p>
          <a:p>
            <a:pPr indent="-101600" lvl="0" marL="274320" rtl="0" algn="l">
              <a:lnSpc>
                <a:spcPct val="115000"/>
              </a:lnSpc>
              <a:spcBef>
                <a:spcPts val="0"/>
              </a:spcBef>
              <a:spcAft>
                <a:spcPts val="0"/>
              </a:spcAft>
              <a:buClr>
                <a:srgbClr val="1A4855"/>
              </a:buClr>
              <a:buSzPts val="2000"/>
              <a:buNone/>
            </a:pPr>
            <a:r>
              <a:t/>
            </a:r>
            <a:endParaRPr sz="1800"/>
          </a:p>
        </p:txBody>
      </p:sp>
      <p:pic>
        <p:nvPicPr>
          <p:cNvPr descr="https://secure.i.telegraph.co.uk/multimedia/archive/02551/filename_2551534k.jpg" id="243" name="Google Shape;243;p30"/>
          <p:cNvPicPr preferRelativeResize="0"/>
          <p:nvPr/>
        </p:nvPicPr>
        <p:blipFill rotWithShape="1">
          <a:blip r:embed="rId3">
            <a:alphaModFix/>
          </a:blip>
          <a:srcRect b="0" l="0" r="0" t="0"/>
          <a:stretch/>
        </p:blipFill>
        <p:spPr>
          <a:xfrm>
            <a:off x="2009749" y="3600464"/>
            <a:ext cx="8172450" cy="2952965"/>
          </a:xfrm>
          <a:prstGeom prst="rect">
            <a:avLst/>
          </a:prstGeom>
          <a:noFill/>
          <a:ln>
            <a:noFill/>
          </a:ln>
        </p:spPr>
      </p:pic>
      <p:sp>
        <p:nvSpPr>
          <p:cNvPr id="244" name="Google Shape;244;p30"/>
          <p:cNvSpPr txBox="1"/>
          <p:nvPr>
            <p:ph idx="2" type="body"/>
          </p:nvPr>
        </p:nvSpPr>
        <p:spPr>
          <a:xfrm>
            <a:off x="215175" y="1280250"/>
            <a:ext cx="3215400" cy="1368000"/>
          </a:xfrm>
          <a:prstGeom prst="rect">
            <a:avLst/>
          </a:prstGeom>
          <a:noFill/>
          <a:ln>
            <a:noFill/>
          </a:ln>
        </p:spPr>
        <p:txBody>
          <a:bodyPr anchorCtr="0" anchor="t" bIns="45700" lIns="91425" spcFirstLastPara="1" rIns="91425" wrap="square" tIns="45700">
            <a:noAutofit/>
          </a:bodyPr>
          <a:lstStyle/>
          <a:p>
            <a:pPr indent="-101600" lvl="0" marL="274320" rtl="0" algn="l">
              <a:lnSpc>
                <a:spcPct val="115000"/>
              </a:lnSpc>
              <a:spcBef>
                <a:spcPts val="0"/>
              </a:spcBef>
              <a:spcAft>
                <a:spcPts val="0"/>
              </a:spcAft>
              <a:buClr>
                <a:srgbClr val="1A4855"/>
              </a:buClr>
              <a:buSzPts val="2000"/>
              <a:buNone/>
            </a:pPr>
            <a:r>
              <a:rPr b="1" lang="en-US"/>
              <a:t>Yvette</a:t>
            </a:r>
            <a:r>
              <a:rPr lang="en-US"/>
              <a:t>: Variety &amp; programming breaks.</a:t>
            </a:r>
            <a:endParaRPr/>
          </a:p>
        </p:txBody>
      </p:sp>
      <p:sp>
        <p:nvSpPr>
          <p:cNvPr id="245" name="Google Shape;245;p30"/>
          <p:cNvSpPr txBox="1"/>
          <p:nvPr>
            <p:ph idx="2" type="body"/>
          </p:nvPr>
        </p:nvSpPr>
        <p:spPr>
          <a:xfrm>
            <a:off x="3430502" y="1280238"/>
            <a:ext cx="3781800" cy="1368000"/>
          </a:xfrm>
          <a:prstGeom prst="rect">
            <a:avLst/>
          </a:prstGeom>
          <a:noFill/>
          <a:ln>
            <a:noFill/>
          </a:ln>
        </p:spPr>
        <p:txBody>
          <a:bodyPr anchorCtr="0" anchor="t" bIns="45700" lIns="91425" spcFirstLastPara="1" rIns="91425" wrap="square" tIns="45700">
            <a:noAutofit/>
          </a:bodyPr>
          <a:lstStyle/>
          <a:p>
            <a:pPr indent="-101600" lvl="0" marL="274320" rtl="0" algn="l">
              <a:lnSpc>
                <a:spcPct val="115000"/>
              </a:lnSpc>
              <a:spcBef>
                <a:spcPts val="0"/>
              </a:spcBef>
              <a:spcAft>
                <a:spcPts val="0"/>
              </a:spcAft>
              <a:buClr>
                <a:srgbClr val="1A4855"/>
              </a:buClr>
              <a:buSzPts val="2000"/>
              <a:buNone/>
            </a:pPr>
            <a:r>
              <a:rPr b="1" lang="en-US"/>
              <a:t>Alice</a:t>
            </a:r>
            <a:r>
              <a:rPr lang="en-US"/>
              <a:t>: Collaborating with other staff or TAB to present a program to bring something new to it and to have some programming buddies.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1"/>
          <p:cNvSpPr txBox="1"/>
          <p:nvPr>
            <p:ph type="title"/>
          </p:nvPr>
        </p:nvSpPr>
        <p:spPr>
          <a:xfrm>
            <a:off x="8127475" y="609600"/>
            <a:ext cx="3377100" cy="7557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1A4855"/>
              </a:buClr>
              <a:buSzPts val="3400"/>
              <a:buFont typeface="Georgia"/>
              <a:buNone/>
            </a:pPr>
            <a:r>
              <a:rPr b="1" lang="en-US" sz="3800"/>
              <a:t>Resources…</a:t>
            </a:r>
            <a:endParaRPr b="1" sz="3800"/>
          </a:p>
        </p:txBody>
      </p:sp>
      <p:pic>
        <p:nvPicPr>
          <p:cNvPr descr="https://i.imgur.com/6OMgQ.jpg" id="251" name="Google Shape;251;p31"/>
          <p:cNvPicPr preferRelativeResize="0"/>
          <p:nvPr/>
        </p:nvPicPr>
        <p:blipFill rotWithShape="1">
          <a:blip r:embed="rId3">
            <a:alphaModFix/>
          </a:blip>
          <a:srcRect b="0" l="0" r="0" t="0"/>
          <a:stretch/>
        </p:blipFill>
        <p:spPr>
          <a:xfrm>
            <a:off x="455350" y="706975"/>
            <a:ext cx="7520942" cy="4230525"/>
          </a:xfrm>
          <a:prstGeom prst="rect">
            <a:avLst/>
          </a:prstGeom>
          <a:noFill/>
          <a:ln>
            <a:noFill/>
          </a:ln>
        </p:spPr>
      </p:pic>
      <p:sp>
        <p:nvSpPr>
          <p:cNvPr id="252" name="Google Shape;252;p31"/>
          <p:cNvSpPr txBox="1"/>
          <p:nvPr/>
        </p:nvSpPr>
        <p:spPr>
          <a:xfrm>
            <a:off x="8203675" y="1355800"/>
            <a:ext cx="3377100" cy="358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000">
                <a:solidFill>
                  <a:srgbClr val="1A4855"/>
                </a:solidFill>
                <a:latin typeface="Helvetica Neue"/>
                <a:ea typeface="Helvetica Neue"/>
                <a:cs typeface="Helvetica Neue"/>
                <a:sym typeface="Helvetica Neue"/>
              </a:rPr>
              <a:t>Apps</a:t>
            </a:r>
            <a:r>
              <a:rPr lang="en-US" sz="2000">
                <a:solidFill>
                  <a:srgbClr val="1A4855"/>
                </a:solidFill>
                <a:latin typeface="Helvetica Neue"/>
                <a:ea typeface="Helvetica Neue"/>
                <a:cs typeface="Helvetica Neue"/>
                <a:sym typeface="Helvetica Neue"/>
              </a:rPr>
              <a:t>:</a:t>
            </a:r>
            <a:endParaRPr sz="2000">
              <a:solidFill>
                <a:srgbClr val="1A4855"/>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rgbClr val="1A4855"/>
              </a:buClr>
              <a:buSzPts val="2000"/>
              <a:buFont typeface="Helvetica Neue"/>
              <a:buChar char="●"/>
            </a:pPr>
            <a:r>
              <a:rPr lang="en-US" sz="2000" u="sng">
                <a:solidFill>
                  <a:schemeClr val="hlink"/>
                </a:solidFill>
                <a:latin typeface="Helvetica Neue"/>
                <a:ea typeface="Helvetica Neue"/>
                <a:cs typeface="Helvetica Neue"/>
                <a:sym typeface="Helvetica Neue"/>
                <a:hlinkClick r:id="rId4"/>
              </a:rPr>
              <a:t>Todoist </a:t>
            </a:r>
            <a:br>
              <a:rPr lang="en-US" sz="2000">
                <a:solidFill>
                  <a:srgbClr val="1A4855"/>
                </a:solidFill>
                <a:latin typeface="Helvetica Neue"/>
                <a:ea typeface="Helvetica Neue"/>
                <a:cs typeface="Helvetica Neue"/>
                <a:sym typeface="Helvetica Neue"/>
              </a:rPr>
            </a:br>
            <a:r>
              <a:rPr lang="en-US" sz="2000">
                <a:solidFill>
                  <a:srgbClr val="1A4855"/>
                </a:solidFill>
                <a:latin typeface="Helvetica Neue"/>
                <a:ea typeface="Helvetica Neue"/>
                <a:cs typeface="Helvetica Neue"/>
                <a:sym typeface="Helvetica Neue"/>
              </a:rPr>
              <a:t>To-do list</a:t>
            </a:r>
            <a:endParaRPr sz="2000">
              <a:solidFill>
                <a:srgbClr val="1A4855"/>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rgbClr val="1A4855"/>
              </a:buClr>
              <a:buSzPts val="2000"/>
              <a:buFont typeface="Helvetica Neue"/>
              <a:buChar char="●"/>
            </a:pPr>
            <a:r>
              <a:rPr lang="en-US" sz="2000" u="sng">
                <a:solidFill>
                  <a:schemeClr val="hlink"/>
                </a:solidFill>
                <a:latin typeface="Helvetica Neue"/>
                <a:ea typeface="Helvetica Neue"/>
                <a:cs typeface="Helvetica Neue"/>
                <a:sym typeface="Helvetica Neue"/>
                <a:hlinkClick r:id="rId5"/>
              </a:rPr>
              <a:t>Remente </a:t>
            </a:r>
            <a:br>
              <a:rPr lang="en-US" sz="2000">
                <a:solidFill>
                  <a:srgbClr val="1A4855"/>
                </a:solidFill>
                <a:latin typeface="Helvetica Neue"/>
                <a:ea typeface="Helvetica Neue"/>
                <a:cs typeface="Helvetica Neue"/>
                <a:sym typeface="Helvetica Neue"/>
              </a:rPr>
            </a:br>
            <a:r>
              <a:rPr lang="en-US" sz="2000">
                <a:solidFill>
                  <a:srgbClr val="1A4855"/>
                </a:solidFill>
                <a:latin typeface="Helvetica Neue"/>
                <a:ea typeface="Helvetica Neue"/>
                <a:cs typeface="Helvetica Neue"/>
                <a:sym typeface="Helvetica Neue"/>
              </a:rPr>
              <a:t>Mindfulness and goal setting</a:t>
            </a:r>
            <a:endParaRPr sz="2000">
              <a:solidFill>
                <a:srgbClr val="1A4855"/>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rgbClr val="1A4855"/>
              </a:buClr>
              <a:buSzPts val="2000"/>
              <a:buFont typeface="Helvetica Neue"/>
              <a:buChar char="●"/>
            </a:pPr>
            <a:r>
              <a:rPr lang="en-US" sz="2000" u="sng">
                <a:solidFill>
                  <a:schemeClr val="hlink"/>
                </a:solidFill>
                <a:latin typeface="Helvetica Neue"/>
                <a:ea typeface="Helvetica Neue"/>
                <a:cs typeface="Helvetica Neue"/>
                <a:sym typeface="Helvetica Neue"/>
                <a:hlinkClick r:id="rId6"/>
              </a:rPr>
              <a:t>Calm</a:t>
            </a:r>
            <a:br>
              <a:rPr lang="en-US" sz="2000">
                <a:solidFill>
                  <a:srgbClr val="1A4855"/>
                </a:solidFill>
                <a:latin typeface="Helvetica Neue"/>
                <a:ea typeface="Helvetica Neue"/>
                <a:cs typeface="Helvetica Neue"/>
                <a:sym typeface="Helvetica Neue"/>
              </a:rPr>
            </a:br>
            <a:r>
              <a:rPr lang="en-US" sz="2000">
                <a:solidFill>
                  <a:srgbClr val="1A4855"/>
                </a:solidFill>
                <a:latin typeface="Helvetica Neue"/>
                <a:ea typeface="Helvetica Neue"/>
                <a:cs typeface="Helvetica Neue"/>
                <a:sym typeface="Helvetica Neue"/>
              </a:rPr>
              <a:t>Meditation and relaxation aid</a:t>
            </a:r>
            <a:endParaRPr sz="2000">
              <a:solidFill>
                <a:srgbClr val="1A4855"/>
              </a:solidFill>
              <a:latin typeface="Helvetica Neue"/>
              <a:ea typeface="Helvetica Neue"/>
              <a:cs typeface="Helvetica Neue"/>
              <a:sym typeface="Helvetica Neue"/>
            </a:endParaRPr>
          </a:p>
          <a:p>
            <a:pPr indent="-355600" lvl="0" marL="457200" rtl="0" algn="l">
              <a:lnSpc>
                <a:spcPct val="115000"/>
              </a:lnSpc>
              <a:spcBef>
                <a:spcPts val="1000"/>
              </a:spcBef>
              <a:spcAft>
                <a:spcPts val="1000"/>
              </a:spcAft>
              <a:buClr>
                <a:srgbClr val="1A4855"/>
              </a:buClr>
              <a:buSzPts val="2000"/>
              <a:buFont typeface="Helvetica Neue"/>
              <a:buChar char="●"/>
            </a:pPr>
            <a:r>
              <a:rPr lang="en-US" sz="2000">
                <a:solidFill>
                  <a:srgbClr val="1A4855"/>
                </a:solidFill>
                <a:latin typeface="Helvetica Neue"/>
                <a:ea typeface="Helvetica Neue"/>
                <a:cs typeface="Helvetica Neue"/>
                <a:sym typeface="Helvetica Neue"/>
              </a:rPr>
              <a:t>Apple Watch Breathe app</a:t>
            </a:r>
            <a:endParaRPr sz="2000">
              <a:solidFill>
                <a:srgbClr val="1A4855"/>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1341120" y="265176"/>
            <a:ext cx="9509759" cy="108813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A4855"/>
              </a:buClr>
              <a:buSzPts val="3800"/>
              <a:buFont typeface="Georgia"/>
              <a:buNone/>
            </a:pPr>
            <a:r>
              <a:rPr b="1" lang="en-US">
                <a:latin typeface="Helvetica Neue"/>
                <a:ea typeface="Helvetica Neue"/>
                <a:cs typeface="Helvetica Neue"/>
                <a:sym typeface="Helvetica Neue"/>
              </a:rPr>
              <a:t>Welcome &amp; Introductions</a:t>
            </a:r>
            <a:endParaRPr b="1">
              <a:latin typeface="Helvetica Neue"/>
              <a:ea typeface="Helvetica Neue"/>
              <a:cs typeface="Helvetica Neue"/>
              <a:sym typeface="Helvetica Neue"/>
            </a:endParaRPr>
          </a:p>
        </p:txBody>
      </p:sp>
      <p:sp>
        <p:nvSpPr>
          <p:cNvPr id="103" name="Google Shape;103;p14"/>
          <p:cNvSpPr txBox="1"/>
          <p:nvPr>
            <p:ph idx="1" type="body"/>
          </p:nvPr>
        </p:nvSpPr>
        <p:spPr>
          <a:xfrm>
            <a:off x="1341120" y="1572768"/>
            <a:ext cx="9509700" cy="4142100"/>
          </a:xfrm>
          <a:prstGeom prst="rect">
            <a:avLst/>
          </a:prstGeom>
          <a:noFill/>
          <a:ln>
            <a:noFill/>
          </a:ln>
        </p:spPr>
        <p:txBody>
          <a:bodyPr anchorCtr="0" anchor="t" bIns="45700" lIns="91425" spcFirstLastPara="1" rIns="91425" wrap="square" tIns="45700">
            <a:noAutofit/>
          </a:bodyPr>
          <a:lstStyle/>
          <a:p>
            <a:pPr indent="-228600" lvl="0" marL="274320" rtl="0" algn="l">
              <a:lnSpc>
                <a:spcPct val="150000"/>
              </a:lnSpc>
              <a:spcBef>
                <a:spcPts val="0"/>
              </a:spcBef>
              <a:spcAft>
                <a:spcPts val="0"/>
              </a:spcAft>
              <a:buClr>
                <a:srgbClr val="1A4855"/>
              </a:buClr>
              <a:buSzPts val="2000"/>
              <a:buFont typeface="Helvetica Neue"/>
              <a:buChar char="•"/>
            </a:pPr>
            <a:r>
              <a:rPr lang="en-US">
                <a:latin typeface="Helvetica Neue"/>
                <a:ea typeface="Helvetica Neue"/>
                <a:cs typeface="Helvetica Neue"/>
                <a:sym typeface="Helvetica Neue"/>
              </a:rPr>
              <a:t>Yvette Garcia, YOUmedia Manager, Chicago Public Library</a:t>
            </a:r>
            <a:br>
              <a:rPr lang="en-US"/>
            </a:br>
            <a:r>
              <a:rPr lang="en-US" u="sng">
                <a:solidFill>
                  <a:schemeClr val="hlink"/>
                </a:solidFill>
                <a:latin typeface="Helvetica Neue"/>
                <a:ea typeface="Helvetica Neue"/>
                <a:cs typeface="Helvetica Neue"/>
                <a:sym typeface="Helvetica Neue"/>
                <a:hlinkClick r:id="rId3"/>
              </a:rPr>
              <a:t>yleigh@chipublib.org</a:t>
            </a:r>
            <a:r>
              <a:rPr lang="en-US">
                <a:latin typeface="Helvetica Neue"/>
                <a:ea typeface="Helvetica Neue"/>
                <a:cs typeface="Helvetica Neue"/>
                <a:sym typeface="Helvetica Neue"/>
              </a:rPr>
              <a:t>	</a:t>
            </a:r>
            <a:endParaRPr>
              <a:latin typeface="Helvetica Neue"/>
              <a:ea typeface="Helvetica Neue"/>
              <a:cs typeface="Helvetica Neue"/>
              <a:sym typeface="Helvetica Neue"/>
            </a:endParaRPr>
          </a:p>
          <a:p>
            <a:pPr indent="-228600" lvl="0" marL="274320" rtl="0" algn="l">
              <a:lnSpc>
                <a:spcPct val="150000"/>
              </a:lnSpc>
              <a:spcBef>
                <a:spcPts val="1800"/>
              </a:spcBef>
              <a:spcAft>
                <a:spcPts val="0"/>
              </a:spcAft>
              <a:buSzPts val="1800"/>
              <a:buChar char="•"/>
            </a:pPr>
            <a:r>
              <a:rPr lang="en-US"/>
              <a:t>Alice Son, Teen Services Supervisor, Arlington Heights Memorial Library</a:t>
            </a:r>
            <a:br>
              <a:rPr lang="en-US"/>
            </a:br>
            <a:r>
              <a:rPr lang="en-US" u="sng">
                <a:solidFill>
                  <a:schemeClr val="hlink"/>
                </a:solidFill>
                <a:hlinkClick r:id="rId4"/>
              </a:rPr>
              <a:t>ason@ahml.info</a:t>
            </a:r>
            <a:r>
              <a:rPr lang="en-US"/>
              <a:t> 			@alicehson</a:t>
            </a:r>
            <a:endParaRPr/>
          </a:p>
          <a:p>
            <a:pPr indent="-228600" lvl="0" marL="274320" rtl="0" algn="l">
              <a:lnSpc>
                <a:spcPct val="150000"/>
              </a:lnSpc>
              <a:spcBef>
                <a:spcPts val="1800"/>
              </a:spcBef>
              <a:spcAft>
                <a:spcPts val="0"/>
              </a:spcAft>
              <a:buClr>
                <a:srgbClr val="1A4855"/>
              </a:buClr>
              <a:buSzPts val="2000"/>
              <a:buFont typeface="Helvetica Neue"/>
              <a:buChar char="•"/>
            </a:pPr>
            <a:r>
              <a:rPr lang="en-US">
                <a:latin typeface="Helvetica Neue"/>
                <a:ea typeface="Helvetica Neue"/>
                <a:cs typeface="Helvetica Neue"/>
                <a:sym typeface="Helvetica Neue"/>
              </a:rPr>
              <a:t>Martha Sullivan, Young Adult Librarian, Geneva Public Library District</a:t>
            </a:r>
            <a:br>
              <a:rPr lang="en-US">
                <a:latin typeface="Helvetica Neue"/>
                <a:ea typeface="Helvetica Neue"/>
                <a:cs typeface="Helvetica Neue"/>
                <a:sym typeface="Helvetica Neue"/>
              </a:rPr>
            </a:br>
            <a:r>
              <a:rPr lang="en-US" u="sng">
                <a:solidFill>
                  <a:schemeClr val="hlink"/>
                </a:solidFill>
                <a:latin typeface="Helvetica Neue"/>
                <a:ea typeface="Helvetica Neue"/>
                <a:cs typeface="Helvetica Neue"/>
                <a:sym typeface="Helvetica Neue"/>
                <a:hlinkClick r:id="rId5"/>
              </a:rPr>
              <a:t>msullivan@gpld.org</a:t>
            </a:r>
            <a:r>
              <a:rPr lang="en-US">
                <a:latin typeface="Helvetica Neue"/>
                <a:ea typeface="Helvetica Neue"/>
                <a:cs typeface="Helvetica Neue"/>
                <a:sym typeface="Helvetica Neue"/>
              </a:rPr>
              <a:t>		@magicalmartha</a:t>
            </a:r>
            <a:endParaRPr>
              <a:latin typeface="Helvetica Neue"/>
              <a:ea typeface="Helvetica Neue"/>
              <a:cs typeface="Helvetica Neue"/>
              <a:sym typeface="Helvetica Neue"/>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2"/>
          <p:cNvSpPr txBox="1"/>
          <p:nvPr>
            <p:ph type="title"/>
          </p:nvPr>
        </p:nvSpPr>
        <p:spPr>
          <a:xfrm>
            <a:off x="8127475" y="457200"/>
            <a:ext cx="3377100" cy="19545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1A4855"/>
              </a:buClr>
              <a:buSzPts val="3400"/>
              <a:buFont typeface="Georgia"/>
              <a:buNone/>
            </a:pPr>
            <a:r>
              <a:rPr b="1" lang="en-US" sz="3800"/>
              <a:t>Questions?</a:t>
            </a:r>
            <a:endParaRPr b="1" sz="3800"/>
          </a:p>
          <a:p>
            <a:pPr indent="0" lvl="0" marL="0" rtl="0" algn="just">
              <a:lnSpc>
                <a:spcPct val="90000"/>
              </a:lnSpc>
              <a:spcBef>
                <a:spcPts val="0"/>
              </a:spcBef>
              <a:spcAft>
                <a:spcPts val="0"/>
              </a:spcAft>
              <a:buClr>
                <a:srgbClr val="1A4855"/>
              </a:buClr>
              <a:buSzPts val="3400"/>
              <a:buFont typeface="Georgia"/>
              <a:buNone/>
            </a:pPr>
            <a:r>
              <a:rPr b="1" lang="en-US" sz="3800"/>
              <a:t>Advice?</a:t>
            </a:r>
            <a:endParaRPr b="1" sz="3800"/>
          </a:p>
          <a:p>
            <a:pPr indent="0" lvl="0" marL="0" rtl="0" algn="just">
              <a:lnSpc>
                <a:spcPct val="90000"/>
              </a:lnSpc>
              <a:spcBef>
                <a:spcPts val="0"/>
              </a:spcBef>
              <a:spcAft>
                <a:spcPts val="0"/>
              </a:spcAft>
              <a:buClr>
                <a:srgbClr val="1A4855"/>
              </a:buClr>
              <a:buSzPts val="3400"/>
              <a:buFont typeface="Georgia"/>
              <a:buNone/>
            </a:pPr>
            <a:r>
              <a:rPr b="1" lang="en-US" sz="3800"/>
              <a:t>Suggestions?</a:t>
            </a:r>
            <a:endParaRPr b="1" sz="3800"/>
          </a:p>
        </p:txBody>
      </p:sp>
      <p:pic>
        <p:nvPicPr>
          <p:cNvPr id="258" name="Google Shape;258;p32"/>
          <p:cNvPicPr preferRelativeResize="0"/>
          <p:nvPr/>
        </p:nvPicPr>
        <p:blipFill>
          <a:blip r:embed="rId3">
            <a:alphaModFix/>
          </a:blip>
          <a:stretch>
            <a:fillRect/>
          </a:stretch>
        </p:blipFill>
        <p:spPr>
          <a:xfrm>
            <a:off x="590150" y="573925"/>
            <a:ext cx="7315200" cy="4886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pic>
        <p:nvPicPr>
          <p:cNvPr descr="Party Girl follows the misadventures of free-spirited Mary (Posey), who spends all of her time dancing in clubs and throwing house parties. When she is arrested for illegally charging attendees at an underground rave, she calls upon her godmother, Judy Lindendorf (Sasha von Scherler), to bail her out. So Mary can repay the loan, Judy employs her as a clerk at the library where she works." id="263" name="Google Shape;263;p33" title="Party Girl (1995) - Library dance scene">
            <a:hlinkClick r:id="rId3"/>
          </p:cNvPr>
          <p:cNvPicPr preferRelativeResize="0"/>
          <p:nvPr/>
        </p:nvPicPr>
        <p:blipFill>
          <a:blip r:embed="rId4">
            <a:alphaModFix/>
          </a:blip>
          <a:stretch>
            <a:fillRect/>
          </a:stretch>
        </p:blipFill>
        <p:spPr>
          <a:xfrm>
            <a:off x="2105325" y="435987"/>
            <a:ext cx="7981350" cy="5986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4"/>
          <p:cNvSpPr txBox="1"/>
          <p:nvPr>
            <p:ph type="title"/>
          </p:nvPr>
        </p:nvSpPr>
        <p:spPr>
          <a:xfrm>
            <a:off x="1341120" y="265176"/>
            <a:ext cx="9509700" cy="1088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A4855"/>
              </a:buClr>
              <a:buSzPts val="3800"/>
              <a:buFont typeface="Georgia"/>
              <a:buNone/>
            </a:pPr>
            <a:r>
              <a:rPr lang="en-US"/>
              <a:t>Contact Us</a:t>
            </a:r>
            <a:endParaRPr b="1">
              <a:latin typeface="Helvetica Neue"/>
              <a:ea typeface="Helvetica Neue"/>
              <a:cs typeface="Helvetica Neue"/>
              <a:sym typeface="Helvetica Neue"/>
            </a:endParaRPr>
          </a:p>
        </p:txBody>
      </p:sp>
      <p:sp>
        <p:nvSpPr>
          <p:cNvPr id="269" name="Google Shape;269;p34"/>
          <p:cNvSpPr txBox="1"/>
          <p:nvPr>
            <p:ph idx="1" type="body"/>
          </p:nvPr>
        </p:nvSpPr>
        <p:spPr>
          <a:xfrm>
            <a:off x="1341120" y="1572768"/>
            <a:ext cx="9509700" cy="4142100"/>
          </a:xfrm>
          <a:prstGeom prst="rect">
            <a:avLst/>
          </a:prstGeom>
          <a:noFill/>
          <a:ln>
            <a:noFill/>
          </a:ln>
        </p:spPr>
        <p:txBody>
          <a:bodyPr anchorCtr="0" anchor="t" bIns="45700" lIns="91425" spcFirstLastPara="1" rIns="91425" wrap="square" tIns="45700">
            <a:noAutofit/>
          </a:bodyPr>
          <a:lstStyle/>
          <a:p>
            <a:pPr indent="-228600" lvl="0" marL="274320" rtl="0" algn="l">
              <a:lnSpc>
                <a:spcPct val="150000"/>
              </a:lnSpc>
              <a:spcBef>
                <a:spcPts val="0"/>
              </a:spcBef>
              <a:spcAft>
                <a:spcPts val="0"/>
              </a:spcAft>
              <a:buClr>
                <a:srgbClr val="1A4855"/>
              </a:buClr>
              <a:buSzPts val="2000"/>
              <a:buFont typeface="Helvetica Neue"/>
              <a:buChar char="•"/>
            </a:pPr>
            <a:r>
              <a:rPr lang="en-US">
                <a:latin typeface="Helvetica Neue"/>
                <a:ea typeface="Helvetica Neue"/>
                <a:cs typeface="Helvetica Neue"/>
                <a:sym typeface="Helvetica Neue"/>
              </a:rPr>
              <a:t>Yvette Garcia, YOUmedia Manager, Chicago Public Library</a:t>
            </a:r>
            <a:br>
              <a:rPr lang="en-US"/>
            </a:br>
            <a:r>
              <a:rPr lang="en-US" u="sng">
                <a:solidFill>
                  <a:schemeClr val="hlink"/>
                </a:solidFill>
                <a:latin typeface="Helvetica Neue"/>
                <a:ea typeface="Helvetica Neue"/>
                <a:cs typeface="Helvetica Neue"/>
                <a:sym typeface="Helvetica Neue"/>
                <a:hlinkClick r:id="rId3"/>
              </a:rPr>
              <a:t>yleigh@chipublib.org</a:t>
            </a:r>
            <a:r>
              <a:rPr lang="en-US">
                <a:latin typeface="Helvetica Neue"/>
                <a:ea typeface="Helvetica Neue"/>
                <a:cs typeface="Helvetica Neue"/>
                <a:sym typeface="Helvetica Neue"/>
              </a:rPr>
              <a:t>	</a:t>
            </a:r>
            <a:endParaRPr>
              <a:latin typeface="Helvetica Neue"/>
              <a:ea typeface="Helvetica Neue"/>
              <a:cs typeface="Helvetica Neue"/>
              <a:sym typeface="Helvetica Neue"/>
            </a:endParaRPr>
          </a:p>
          <a:p>
            <a:pPr indent="-228600" lvl="0" marL="274320" rtl="0" algn="l">
              <a:lnSpc>
                <a:spcPct val="150000"/>
              </a:lnSpc>
              <a:spcBef>
                <a:spcPts val="1800"/>
              </a:spcBef>
              <a:spcAft>
                <a:spcPts val="0"/>
              </a:spcAft>
              <a:buSzPts val="1800"/>
              <a:buChar char="•"/>
            </a:pPr>
            <a:r>
              <a:rPr lang="en-US"/>
              <a:t>Alice Son, Teen Services Supervisor, Arlington Heights Memorial Library</a:t>
            </a:r>
            <a:br>
              <a:rPr lang="en-US"/>
            </a:br>
            <a:r>
              <a:rPr lang="en-US" u="sng">
                <a:solidFill>
                  <a:schemeClr val="hlink"/>
                </a:solidFill>
                <a:hlinkClick r:id="rId4"/>
              </a:rPr>
              <a:t>ason@ahml.info</a:t>
            </a:r>
            <a:r>
              <a:rPr lang="en-US"/>
              <a:t> 			@alicehson</a:t>
            </a:r>
            <a:endParaRPr/>
          </a:p>
          <a:p>
            <a:pPr indent="-228600" lvl="0" marL="274320" rtl="0" algn="l">
              <a:lnSpc>
                <a:spcPct val="150000"/>
              </a:lnSpc>
              <a:spcBef>
                <a:spcPts val="1800"/>
              </a:spcBef>
              <a:spcAft>
                <a:spcPts val="0"/>
              </a:spcAft>
              <a:buClr>
                <a:srgbClr val="1A4855"/>
              </a:buClr>
              <a:buSzPts val="2000"/>
              <a:buFont typeface="Helvetica Neue"/>
              <a:buChar char="•"/>
            </a:pPr>
            <a:r>
              <a:rPr lang="en-US">
                <a:latin typeface="Helvetica Neue"/>
                <a:ea typeface="Helvetica Neue"/>
                <a:cs typeface="Helvetica Neue"/>
                <a:sym typeface="Helvetica Neue"/>
              </a:rPr>
              <a:t>Martha Sullivan, Young Adult Librarian, Geneva Public Library District</a:t>
            </a:r>
            <a:br>
              <a:rPr lang="en-US">
                <a:latin typeface="Helvetica Neue"/>
                <a:ea typeface="Helvetica Neue"/>
                <a:cs typeface="Helvetica Neue"/>
                <a:sym typeface="Helvetica Neue"/>
              </a:rPr>
            </a:br>
            <a:r>
              <a:rPr lang="en-US" u="sng">
                <a:solidFill>
                  <a:schemeClr val="hlink"/>
                </a:solidFill>
                <a:latin typeface="Helvetica Neue"/>
                <a:ea typeface="Helvetica Neue"/>
                <a:cs typeface="Helvetica Neue"/>
                <a:sym typeface="Helvetica Neue"/>
                <a:hlinkClick r:id="rId5"/>
              </a:rPr>
              <a:t>msullivan@gpld.org</a:t>
            </a:r>
            <a:r>
              <a:rPr lang="en-US">
                <a:latin typeface="Helvetica Neue"/>
                <a:ea typeface="Helvetica Neue"/>
                <a:cs typeface="Helvetica Neue"/>
                <a:sym typeface="Helvetica Neue"/>
              </a:rPr>
              <a:t>		@magicalmartha</a:t>
            </a:r>
            <a:endParaRPr>
              <a:latin typeface="Helvetica Neue"/>
              <a:ea typeface="Helvetica Neue"/>
              <a:cs typeface="Helvetica Neue"/>
              <a:sym typeface="Helvetica Neue"/>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5"/>
          <p:cNvSpPr txBox="1"/>
          <p:nvPr>
            <p:ph type="title"/>
          </p:nvPr>
        </p:nvSpPr>
        <p:spPr>
          <a:xfrm>
            <a:off x="1341120" y="265176"/>
            <a:ext cx="9509759" cy="108813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1A4855"/>
              </a:buClr>
              <a:buSzPts val="3800"/>
              <a:buFont typeface="Georgia"/>
              <a:buNone/>
            </a:pPr>
            <a:r>
              <a:rPr b="1" lang="en-US">
                <a:latin typeface="Helvetica Neue"/>
                <a:ea typeface="Helvetica Neue"/>
                <a:cs typeface="Helvetica Neue"/>
                <a:sym typeface="Helvetica Neue"/>
              </a:rPr>
              <a:t>4/7/8 Breathing</a:t>
            </a:r>
            <a:endParaRPr b="1">
              <a:latin typeface="Helvetica Neue"/>
              <a:ea typeface="Helvetica Neue"/>
              <a:cs typeface="Helvetica Neue"/>
              <a:sym typeface="Helvetica Neue"/>
            </a:endParaRPr>
          </a:p>
        </p:txBody>
      </p:sp>
      <p:pic>
        <p:nvPicPr>
          <p:cNvPr descr="http://images.huffingtonpost.com/2016-12-06-1480992009-6815986-otter_19.png" id="109" name="Google Shape;109;p15"/>
          <p:cNvPicPr preferRelativeResize="0"/>
          <p:nvPr/>
        </p:nvPicPr>
        <p:blipFill rotWithShape="1">
          <a:blip r:embed="rId3">
            <a:alphaModFix/>
          </a:blip>
          <a:srcRect b="19198" l="0" r="0" t="0"/>
          <a:stretch/>
        </p:blipFill>
        <p:spPr>
          <a:xfrm>
            <a:off x="2488925" y="1527075"/>
            <a:ext cx="7214151" cy="41636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6"/>
          <p:cNvSpPr txBox="1"/>
          <p:nvPr>
            <p:ph type="title"/>
          </p:nvPr>
        </p:nvSpPr>
        <p:spPr>
          <a:xfrm>
            <a:off x="1341120" y="646176"/>
            <a:ext cx="9509700" cy="1088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A4855"/>
              </a:buClr>
              <a:buSzPts val="3800"/>
              <a:buFont typeface="Georgia"/>
              <a:buNone/>
            </a:pPr>
            <a:r>
              <a:rPr b="1" lang="en-US">
                <a:latin typeface="Helvetica Neue"/>
                <a:ea typeface="Helvetica Neue"/>
                <a:cs typeface="Helvetica Neue"/>
                <a:sym typeface="Helvetica Neue"/>
              </a:rPr>
              <a:t>Conference &amp; </a:t>
            </a:r>
            <a:br>
              <a:rPr b="1" lang="en-US">
                <a:latin typeface="Helvetica Neue"/>
                <a:ea typeface="Helvetica Neue"/>
                <a:cs typeface="Helvetica Neue"/>
                <a:sym typeface="Helvetica Neue"/>
              </a:rPr>
            </a:br>
            <a:r>
              <a:rPr b="1" lang="en-US">
                <a:latin typeface="Helvetica Neue"/>
                <a:ea typeface="Helvetica Neue"/>
                <a:cs typeface="Helvetica Neue"/>
                <a:sym typeface="Helvetica Neue"/>
              </a:rPr>
              <a:t>Networking Overload</a:t>
            </a:r>
            <a:endParaRPr b="1">
              <a:latin typeface="Helvetica Neue"/>
              <a:ea typeface="Helvetica Neue"/>
              <a:cs typeface="Helvetica Neue"/>
              <a:sym typeface="Helvetica Neue"/>
            </a:endParaRPr>
          </a:p>
        </p:txBody>
      </p:sp>
      <p:sp>
        <p:nvSpPr>
          <p:cNvPr id="115" name="Google Shape;115;p16"/>
          <p:cNvSpPr txBox="1"/>
          <p:nvPr>
            <p:ph idx="2" type="body"/>
          </p:nvPr>
        </p:nvSpPr>
        <p:spPr>
          <a:xfrm>
            <a:off x="1341125" y="1953775"/>
            <a:ext cx="5257500" cy="4142100"/>
          </a:xfrm>
          <a:prstGeom prst="rect">
            <a:avLst/>
          </a:prstGeom>
          <a:noFill/>
          <a:ln>
            <a:noFill/>
          </a:ln>
        </p:spPr>
        <p:txBody>
          <a:bodyPr anchorCtr="0" anchor="t" bIns="45700" lIns="91425" spcFirstLastPara="1" rIns="91425" wrap="square" tIns="45700">
            <a:noAutofit/>
          </a:bodyPr>
          <a:lstStyle/>
          <a:p>
            <a:pPr indent="-228600" lvl="0" marL="274320" rtl="0" algn="l">
              <a:lnSpc>
                <a:spcPct val="115000"/>
              </a:lnSpc>
              <a:spcBef>
                <a:spcPts val="0"/>
              </a:spcBef>
              <a:spcAft>
                <a:spcPts val="0"/>
              </a:spcAft>
              <a:buClr>
                <a:srgbClr val="1A4855"/>
              </a:buClr>
              <a:buSzPts val="2000"/>
              <a:buFont typeface="Helvetica Neue"/>
              <a:buChar char="•"/>
            </a:pPr>
            <a:r>
              <a:rPr lang="en-US">
                <a:latin typeface="Helvetica Neue"/>
                <a:ea typeface="Helvetica Neue"/>
                <a:cs typeface="Helvetica Neue"/>
                <a:sym typeface="Helvetica Neue"/>
              </a:rPr>
              <a:t>It’s OK to NOT be okay</a:t>
            </a:r>
            <a:r>
              <a:rPr lang="en-US"/>
              <a:t> and not</a:t>
            </a:r>
            <a:r>
              <a:rPr lang="en-US">
                <a:latin typeface="Helvetica Neue"/>
                <a:ea typeface="Helvetica Neue"/>
                <a:cs typeface="Helvetica Neue"/>
                <a:sym typeface="Helvetica Neue"/>
              </a:rPr>
              <a:t> be “ON”...</a:t>
            </a:r>
            <a:endParaRPr>
              <a:latin typeface="Helvetica Neue"/>
              <a:ea typeface="Helvetica Neue"/>
              <a:cs typeface="Helvetica Neue"/>
              <a:sym typeface="Helvetica Neue"/>
            </a:endParaRPr>
          </a:p>
          <a:p>
            <a:pPr indent="-228600" lvl="0" marL="274320" rtl="0" algn="l">
              <a:lnSpc>
                <a:spcPct val="115000"/>
              </a:lnSpc>
              <a:spcBef>
                <a:spcPts val="1800"/>
              </a:spcBef>
              <a:spcAft>
                <a:spcPts val="0"/>
              </a:spcAft>
              <a:buSzPts val="2000"/>
              <a:buFont typeface="Helvetica Neue"/>
              <a:buChar char="•"/>
            </a:pPr>
            <a:r>
              <a:rPr lang="en-US">
                <a:latin typeface="Helvetica Neue"/>
                <a:ea typeface="Helvetica Neue"/>
                <a:cs typeface="Helvetica Neue"/>
                <a:sym typeface="Helvetica Neue"/>
              </a:rPr>
              <a:t>Plan for breaks, plan</a:t>
            </a:r>
            <a:r>
              <a:rPr lang="en-US"/>
              <a:t> to eat</a:t>
            </a:r>
            <a:endParaRPr>
              <a:latin typeface="Helvetica Neue"/>
              <a:ea typeface="Helvetica Neue"/>
              <a:cs typeface="Helvetica Neue"/>
              <a:sym typeface="Helvetica Neue"/>
            </a:endParaRPr>
          </a:p>
          <a:p>
            <a:pPr indent="-228600" lvl="0" marL="274320" rtl="0" algn="l">
              <a:lnSpc>
                <a:spcPct val="115000"/>
              </a:lnSpc>
              <a:spcBef>
                <a:spcPts val="1800"/>
              </a:spcBef>
              <a:spcAft>
                <a:spcPts val="0"/>
              </a:spcAft>
              <a:buClr>
                <a:srgbClr val="1A4855"/>
              </a:buClr>
              <a:buSzPts val="2000"/>
              <a:buFont typeface="Helvetica Neue"/>
              <a:buChar char="•"/>
            </a:pPr>
            <a:r>
              <a:rPr lang="en-US">
                <a:latin typeface="Helvetica Neue"/>
                <a:ea typeface="Helvetica Neue"/>
                <a:cs typeface="Helvetica Neue"/>
                <a:sym typeface="Helvetica Neue"/>
              </a:rPr>
              <a:t>Check in with yourself. If you’re not operating at 100% you’re not benefiting yourself OR your org!</a:t>
            </a:r>
            <a:endParaRPr>
              <a:latin typeface="Helvetica Neue"/>
              <a:ea typeface="Helvetica Neue"/>
              <a:cs typeface="Helvetica Neue"/>
              <a:sym typeface="Helvetica Neue"/>
            </a:endParaRPr>
          </a:p>
          <a:p>
            <a:pPr indent="-228600" lvl="0" marL="274320" rtl="0" algn="l">
              <a:lnSpc>
                <a:spcPct val="115000"/>
              </a:lnSpc>
              <a:spcBef>
                <a:spcPts val="1800"/>
              </a:spcBef>
              <a:spcAft>
                <a:spcPts val="0"/>
              </a:spcAft>
              <a:buSzPts val="2000"/>
              <a:buFont typeface="Helvetica Neue"/>
              <a:buChar char="•"/>
            </a:pPr>
            <a:r>
              <a:rPr lang="en-US">
                <a:latin typeface="Helvetica Neue"/>
                <a:ea typeface="Helvetica Neue"/>
                <a:cs typeface="Helvetica Neue"/>
                <a:sym typeface="Helvetica Neue"/>
              </a:rPr>
              <a:t>Now that Symposium is nearly over, take some time to breathe</a:t>
            </a:r>
            <a:endParaRPr>
              <a:latin typeface="Helvetica Neue"/>
              <a:ea typeface="Helvetica Neue"/>
              <a:cs typeface="Helvetica Neue"/>
              <a:sym typeface="Helvetica Neue"/>
            </a:endParaRPr>
          </a:p>
          <a:p>
            <a:pPr indent="0" lvl="0" marL="0" rtl="0" algn="l">
              <a:lnSpc>
                <a:spcPct val="90000"/>
              </a:lnSpc>
              <a:spcBef>
                <a:spcPts val="1800"/>
              </a:spcBef>
              <a:spcAft>
                <a:spcPts val="0"/>
              </a:spcAft>
              <a:buNone/>
            </a:pPr>
            <a:r>
              <a:t/>
            </a:r>
            <a:endParaRPr/>
          </a:p>
        </p:txBody>
      </p:sp>
      <p:pic>
        <p:nvPicPr>
          <p:cNvPr id="116" name="Google Shape;116;p16"/>
          <p:cNvPicPr preferRelativeResize="0"/>
          <p:nvPr/>
        </p:nvPicPr>
        <p:blipFill>
          <a:blip r:embed="rId3">
            <a:alphaModFix/>
          </a:blip>
          <a:stretch>
            <a:fillRect/>
          </a:stretch>
        </p:blipFill>
        <p:spPr>
          <a:xfrm>
            <a:off x="7171475" y="675275"/>
            <a:ext cx="4281550" cy="4624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7"/>
          <p:cNvSpPr txBox="1"/>
          <p:nvPr>
            <p:ph type="title"/>
          </p:nvPr>
        </p:nvSpPr>
        <p:spPr>
          <a:xfrm>
            <a:off x="860850" y="45125"/>
            <a:ext cx="10470300" cy="1088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A4855"/>
              </a:buClr>
              <a:buSzPts val="3800"/>
              <a:buFont typeface="Georgia"/>
              <a:buNone/>
            </a:pPr>
            <a:r>
              <a:rPr b="1" lang="en-US">
                <a:latin typeface="Helvetica Neue"/>
                <a:ea typeface="Helvetica Neue"/>
                <a:cs typeface="Helvetica Neue"/>
                <a:sym typeface="Helvetica Neue"/>
              </a:rPr>
              <a:t>What we found helpful during conference…</a:t>
            </a:r>
            <a:endParaRPr b="1">
              <a:latin typeface="Helvetica Neue"/>
              <a:ea typeface="Helvetica Neue"/>
              <a:cs typeface="Helvetica Neue"/>
              <a:sym typeface="Helvetica Neue"/>
            </a:endParaRPr>
          </a:p>
        </p:txBody>
      </p:sp>
      <p:sp>
        <p:nvSpPr>
          <p:cNvPr id="122" name="Google Shape;122;p17"/>
          <p:cNvSpPr txBox="1"/>
          <p:nvPr>
            <p:ph idx="2" type="body"/>
          </p:nvPr>
        </p:nvSpPr>
        <p:spPr>
          <a:xfrm>
            <a:off x="8250800" y="1356450"/>
            <a:ext cx="3860100" cy="1733100"/>
          </a:xfrm>
          <a:prstGeom prst="rect">
            <a:avLst/>
          </a:prstGeom>
          <a:noFill/>
          <a:ln>
            <a:noFill/>
          </a:ln>
        </p:spPr>
        <p:txBody>
          <a:bodyPr anchorCtr="0" anchor="t" bIns="45700" lIns="91425" spcFirstLastPara="1" rIns="91425" wrap="square" tIns="45700">
            <a:noAutofit/>
          </a:bodyPr>
          <a:lstStyle/>
          <a:p>
            <a:pPr indent="-101600" lvl="0" marL="274320" rtl="0" algn="l">
              <a:lnSpc>
                <a:spcPct val="115000"/>
              </a:lnSpc>
              <a:spcBef>
                <a:spcPts val="0"/>
              </a:spcBef>
              <a:spcAft>
                <a:spcPts val="0"/>
              </a:spcAft>
              <a:buClr>
                <a:srgbClr val="1A4855"/>
              </a:buClr>
              <a:buSzPts val="2000"/>
              <a:buNone/>
            </a:pPr>
            <a:r>
              <a:rPr b="1" lang="en-US"/>
              <a:t>Martha</a:t>
            </a:r>
            <a:r>
              <a:rPr lang="en-US">
                <a:latin typeface="Helvetica Neue"/>
                <a:ea typeface="Helvetica Neue"/>
                <a:cs typeface="Helvetica Neue"/>
                <a:sym typeface="Helvetica Neue"/>
              </a:rPr>
              <a:t>: </a:t>
            </a:r>
            <a:endParaRPr>
              <a:latin typeface="Helvetica Neue"/>
              <a:ea typeface="Helvetica Neue"/>
              <a:cs typeface="Helvetica Neue"/>
              <a:sym typeface="Helvetica Neue"/>
            </a:endParaRPr>
          </a:p>
          <a:p>
            <a:pPr indent="-355600" lvl="0" marL="457200" rtl="0" algn="l">
              <a:lnSpc>
                <a:spcPct val="115000"/>
              </a:lnSpc>
              <a:spcBef>
                <a:spcPts val="0"/>
              </a:spcBef>
              <a:spcAft>
                <a:spcPts val="0"/>
              </a:spcAft>
              <a:buSzPts val="2000"/>
              <a:buFont typeface="Helvetica Neue"/>
              <a:buChar char="•"/>
            </a:pPr>
            <a:r>
              <a:rPr lang="en-US">
                <a:latin typeface="Helvetica Neue"/>
                <a:ea typeface="Helvetica Neue"/>
                <a:cs typeface="Helvetica Neue"/>
                <a:sym typeface="Helvetica Neue"/>
              </a:rPr>
              <a:t>Taking non-work time for myself every day</a:t>
            </a:r>
            <a:endParaRPr>
              <a:latin typeface="Helvetica Neue"/>
              <a:ea typeface="Helvetica Neue"/>
              <a:cs typeface="Helvetica Neue"/>
              <a:sym typeface="Helvetica Neue"/>
            </a:endParaRPr>
          </a:p>
          <a:p>
            <a:pPr indent="-355600" lvl="0" marL="457200" rtl="0" algn="l">
              <a:lnSpc>
                <a:spcPct val="115000"/>
              </a:lnSpc>
              <a:spcBef>
                <a:spcPts val="0"/>
              </a:spcBef>
              <a:spcAft>
                <a:spcPts val="0"/>
              </a:spcAft>
              <a:buSzPts val="2000"/>
              <a:buFont typeface="Helvetica Neue"/>
              <a:buChar char="•"/>
            </a:pPr>
            <a:r>
              <a:rPr lang="en-US">
                <a:latin typeface="Helvetica Neue"/>
                <a:ea typeface="Helvetica Neue"/>
                <a:cs typeface="Helvetica Neue"/>
                <a:sym typeface="Helvetica Neue"/>
              </a:rPr>
              <a:t>Staying hydrated (and fed)!</a:t>
            </a:r>
            <a:endParaRPr>
              <a:latin typeface="Helvetica Neue"/>
              <a:ea typeface="Helvetica Neue"/>
              <a:cs typeface="Helvetica Neue"/>
              <a:sym typeface="Helvetica Neue"/>
            </a:endParaRPr>
          </a:p>
          <a:p>
            <a:pPr indent="-355600" lvl="0" marL="457200" rtl="0" algn="l">
              <a:lnSpc>
                <a:spcPct val="115000"/>
              </a:lnSpc>
              <a:spcBef>
                <a:spcPts val="0"/>
              </a:spcBef>
              <a:spcAft>
                <a:spcPts val="0"/>
              </a:spcAft>
              <a:buSzPts val="2000"/>
              <a:buFont typeface="Helvetica Neue"/>
              <a:buChar char="•"/>
            </a:pPr>
            <a:r>
              <a:rPr lang="en-US">
                <a:latin typeface="Helvetica Neue"/>
                <a:ea typeface="Helvetica Neue"/>
                <a:cs typeface="Helvetica Neue"/>
                <a:sym typeface="Helvetica Neue"/>
              </a:rPr>
              <a:t>Researching food options beforehand</a:t>
            </a:r>
            <a:endParaRPr>
              <a:latin typeface="Helvetica Neue"/>
              <a:ea typeface="Helvetica Neue"/>
              <a:cs typeface="Helvetica Neue"/>
              <a:sym typeface="Helvetica Neue"/>
            </a:endParaRPr>
          </a:p>
          <a:p>
            <a:pPr indent="-101600" lvl="0" marL="274320" rtl="0" algn="l">
              <a:lnSpc>
                <a:spcPct val="90000"/>
              </a:lnSpc>
              <a:spcBef>
                <a:spcPts val="0"/>
              </a:spcBef>
              <a:spcAft>
                <a:spcPts val="0"/>
              </a:spcAft>
              <a:buClr>
                <a:srgbClr val="1A4855"/>
              </a:buClr>
              <a:buSzPts val="2000"/>
              <a:buNone/>
            </a:pPr>
            <a:r>
              <a:t/>
            </a:r>
            <a:endParaRPr sz="1800"/>
          </a:p>
        </p:txBody>
      </p:sp>
      <p:pic>
        <p:nvPicPr>
          <p:cNvPr descr="https://secure.i.telegraph.co.uk/multimedia/archive/02551/filename_2551534k.jpg" id="123" name="Google Shape;123;p17"/>
          <p:cNvPicPr preferRelativeResize="0"/>
          <p:nvPr/>
        </p:nvPicPr>
        <p:blipFill rotWithShape="1">
          <a:blip r:embed="rId3">
            <a:alphaModFix/>
          </a:blip>
          <a:srcRect b="0" l="0" r="0" t="0"/>
          <a:stretch/>
        </p:blipFill>
        <p:spPr>
          <a:xfrm>
            <a:off x="2009774" y="3693764"/>
            <a:ext cx="8172450" cy="2952965"/>
          </a:xfrm>
          <a:prstGeom prst="rect">
            <a:avLst/>
          </a:prstGeom>
          <a:noFill/>
          <a:ln>
            <a:noFill/>
          </a:ln>
        </p:spPr>
      </p:pic>
      <p:sp>
        <p:nvSpPr>
          <p:cNvPr id="124" name="Google Shape;124;p17"/>
          <p:cNvSpPr txBox="1"/>
          <p:nvPr>
            <p:ph idx="2" type="body"/>
          </p:nvPr>
        </p:nvSpPr>
        <p:spPr>
          <a:xfrm>
            <a:off x="443775" y="1356450"/>
            <a:ext cx="3436800" cy="1490700"/>
          </a:xfrm>
          <a:prstGeom prst="rect">
            <a:avLst/>
          </a:prstGeom>
          <a:noFill/>
          <a:ln>
            <a:noFill/>
          </a:ln>
        </p:spPr>
        <p:txBody>
          <a:bodyPr anchorCtr="0" anchor="t" bIns="45700" lIns="91425" spcFirstLastPara="1" rIns="91425" wrap="square" tIns="45700">
            <a:noAutofit/>
          </a:bodyPr>
          <a:lstStyle/>
          <a:p>
            <a:pPr indent="-101600" lvl="0" marL="274320" rtl="0" algn="l">
              <a:lnSpc>
                <a:spcPct val="115000"/>
              </a:lnSpc>
              <a:spcBef>
                <a:spcPts val="0"/>
              </a:spcBef>
              <a:spcAft>
                <a:spcPts val="0"/>
              </a:spcAft>
              <a:buClr>
                <a:srgbClr val="1A4855"/>
              </a:buClr>
              <a:buSzPts val="2000"/>
              <a:buNone/>
            </a:pPr>
            <a:r>
              <a:rPr b="1" lang="en-US"/>
              <a:t>Yvette</a:t>
            </a:r>
            <a:r>
              <a:rPr lang="en-US">
                <a:latin typeface="Helvetica Neue"/>
                <a:ea typeface="Helvetica Neue"/>
                <a:cs typeface="Helvetica Neue"/>
                <a:sym typeface="Helvetica Neue"/>
              </a:rPr>
              <a:t>:</a:t>
            </a:r>
            <a:r>
              <a:rPr lang="en-US">
                <a:latin typeface="Helvetica Neue"/>
                <a:ea typeface="Helvetica Neue"/>
                <a:cs typeface="Helvetica Neue"/>
                <a:sym typeface="Helvetica Neue"/>
              </a:rPr>
              <a:t> </a:t>
            </a:r>
            <a:endParaRPr>
              <a:latin typeface="Helvetica Neue"/>
              <a:ea typeface="Helvetica Neue"/>
              <a:cs typeface="Helvetica Neue"/>
              <a:sym typeface="Helvetica Neue"/>
            </a:endParaRPr>
          </a:p>
          <a:p>
            <a:pPr indent="-355600" lvl="0" marL="457200" rtl="0" algn="l">
              <a:lnSpc>
                <a:spcPct val="115000"/>
              </a:lnSpc>
              <a:spcBef>
                <a:spcPts val="0"/>
              </a:spcBef>
              <a:spcAft>
                <a:spcPts val="0"/>
              </a:spcAft>
              <a:buSzPts val="2000"/>
              <a:buFont typeface="Helvetica Neue"/>
              <a:buChar char="•"/>
            </a:pPr>
            <a:r>
              <a:rPr lang="en-US">
                <a:latin typeface="Helvetica Neue"/>
                <a:ea typeface="Helvetica Neue"/>
                <a:cs typeface="Helvetica Neue"/>
                <a:sym typeface="Helvetica Neue"/>
              </a:rPr>
              <a:t>Play tourist. </a:t>
            </a:r>
            <a:endParaRPr>
              <a:latin typeface="Helvetica Neue"/>
              <a:ea typeface="Helvetica Neue"/>
              <a:cs typeface="Helvetica Neue"/>
              <a:sym typeface="Helvetica Neue"/>
            </a:endParaRPr>
          </a:p>
          <a:p>
            <a:pPr indent="-355600" lvl="0" marL="457200" rtl="0" algn="l">
              <a:lnSpc>
                <a:spcPct val="115000"/>
              </a:lnSpc>
              <a:spcBef>
                <a:spcPts val="0"/>
              </a:spcBef>
              <a:spcAft>
                <a:spcPts val="0"/>
              </a:spcAft>
              <a:buSzPts val="2000"/>
              <a:buFont typeface="Helvetica Neue"/>
              <a:buChar char="•"/>
            </a:pPr>
            <a:r>
              <a:rPr lang="en-US">
                <a:latin typeface="Helvetica Neue"/>
                <a:ea typeface="Helvetica Neue"/>
                <a:cs typeface="Helvetica Neue"/>
                <a:sym typeface="Helvetica Neue"/>
              </a:rPr>
              <a:t>Enjoy a slow meal</a:t>
            </a:r>
            <a:endParaRPr>
              <a:latin typeface="Helvetica Neue"/>
              <a:ea typeface="Helvetica Neue"/>
              <a:cs typeface="Helvetica Neue"/>
              <a:sym typeface="Helvetica Neue"/>
            </a:endParaRPr>
          </a:p>
          <a:p>
            <a:pPr indent="-355600" lvl="0" marL="457200" rtl="0" algn="l">
              <a:lnSpc>
                <a:spcPct val="115000"/>
              </a:lnSpc>
              <a:spcBef>
                <a:spcPts val="0"/>
              </a:spcBef>
              <a:spcAft>
                <a:spcPts val="0"/>
              </a:spcAft>
              <a:buSzPts val="2000"/>
              <a:buFont typeface="Helvetica Neue"/>
              <a:buChar char="•"/>
            </a:pPr>
            <a:r>
              <a:rPr lang="en-US">
                <a:latin typeface="Helvetica Neue"/>
                <a:ea typeface="Helvetica Neue"/>
                <a:cs typeface="Helvetica Neue"/>
                <a:sym typeface="Helvetica Neue"/>
              </a:rPr>
              <a:t>Non-work related chill/chats </a:t>
            </a:r>
            <a:endParaRPr>
              <a:latin typeface="Helvetica Neue"/>
              <a:ea typeface="Helvetica Neue"/>
              <a:cs typeface="Helvetica Neue"/>
              <a:sym typeface="Helvetica Neue"/>
            </a:endParaRPr>
          </a:p>
        </p:txBody>
      </p:sp>
      <p:sp>
        <p:nvSpPr>
          <p:cNvPr id="125" name="Google Shape;125;p17"/>
          <p:cNvSpPr txBox="1"/>
          <p:nvPr>
            <p:ph idx="2" type="body"/>
          </p:nvPr>
        </p:nvSpPr>
        <p:spPr>
          <a:xfrm>
            <a:off x="3499500" y="1356450"/>
            <a:ext cx="4354500" cy="1368000"/>
          </a:xfrm>
          <a:prstGeom prst="rect">
            <a:avLst/>
          </a:prstGeom>
          <a:noFill/>
          <a:ln>
            <a:noFill/>
          </a:ln>
        </p:spPr>
        <p:txBody>
          <a:bodyPr anchorCtr="0" anchor="t" bIns="45700" lIns="91425" spcFirstLastPara="1" rIns="91425" wrap="square" tIns="45700">
            <a:noAutofit/>
          </a:bodyPr>
          <a:lstStyle/>
          <a:p>
            <a:pPr indent="0" lvl="0" marL="172720" rtl="0" algn="l">
              <a:lnSpc>
                <a:spcPct val="115000"/>
              </a:lnSpc>
              <a:spcBef>
                <a:spcPts val="0"/>
              </a:spcBef>
              <a:spcAft>
                <a:spcPts val="0"/>
              </a:spcAft>
              <a:buClr>
                <a:srgbClr val="1A4855"/>
              </a:buClr>
              <a:buSzPts val="2000"/>
              <a:buNone/>
            </a:pPr>
            <a:r>
              <a:rPr b="1" lang="en-US"/>
              <a:t>Alice</a:t>
            </a:r>
            <a:r>
              <a:rPr lang="en-US">
                <a:latin typeface="Helvetica Neue"/>
                <a:ea typeface="Helvetica Neue"/>
                <a:cs typeface="Helvetica Neue"/>
                <a:sym typeface="Helvetica Neue"/>
              </a:rPr>
              <a:t>: </a:t>
            </a:r>
            <a:endParaRPr>
              <a:latin typeface="Helvetica Neue"/>
              <a:ea typeface="Helvetica Neue"/>
              <a:cs typeface="Helvetica Neue"/>
              <a:sym typeface="Helvetica Neue"/>
            </a:endParaRPr>
          </a:p>
          <a:p>
            <a:pPr indent="-355600" lvl="0" marL="457200" rtl="0" algn="l">
              <a:lnSpc>
                <a:spcPct val="115000"/>
              </a:lnSpc>
              <a:spcBef>
                <a:spcPts val="0"/>
              </a:spcBef>
              <a:spcAft>
                <a:spcPts val="0"/>
              </a:spcAft>
              <a:buSzPts val="2000"/>
              <a:buFont typeface="Helvetica Neue"/>
              <a:buChar char="•"/>
            </a:pPr>
            <a:r>
              <a:rPr lang="en-US" strike="sngStrike">
                <a:latin typeface="Helvetica Neue"/>
                <a:ea typeface="Helvetica Neue"/>
                <a:cs typeface="Helvetica Neue"/>
                <a:sym typeface="Helvetica Neue"/>
              </a:rPr>
              <a:t>Hiding</a:t>
            </a:r>
            <a:r>
              <a:rPr lang="en-US">
                <a:latin typeface="Helvetica Neue"/>
                <a:ea typeface="Helvetica Neue"/>
                <a:cs typeface="Helvetica Neue"/>
                <a:sym typeface="Helvetica Neue"/>
              </a:rPr>
              <a:t> Chilling in my hotel room</a:t>
            </a:r>
            <a:endParaRPr>
              <a:latin typeface="Helvetica Neue"/>
              <a:ea typeface="Helvetica Neue"/>
              <a:cs typeface="Helvetica Neue"/>
              <a:sym typeface="Helvetica Neue"/>
            </a:endParaRPr>
          </a:p>
          <a:p>
            <a:pPr indent="-355600" lvl="0" marL="457200" rtl="0" algn="l">
              <a:lnSpc>
                <a:spcPct val="115000"/>
              </a:lnSpc>
              <a:spcBef>
                <a:spcPts val="0"/>
              </a:spcBef>
              <a:spcAft>
                <a:spcPts val="0"/>
              </a:spcAft>
              <a:buSzPts val="2000"/>
              <a:buFont typeface="Helvetica Neue"/>
              <a:buChar char="•"/>
            </a:pPr>
            <a:r>
              <a:rPr lang="en-US">
                <a:latin typeface="Helvetica Neue"/>
                <a:ea typeface="Helvetica Neue"/>
                <a:cs typeface="Helvetica Neue"/>
                <a:sym typeface="Helvetica Neue"/>
              </a:rPr>
              <a:t>Reminding myself that Symposium doesn’t have to be a 24/7 networking event</a:t>
            </a:r>
            <a:endParaRPr>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Google Shape;131;p18"/>
          <p:cNvPicPr preferRelativeResize="0"/>
          <p:nvPr/>
        </p:nvPicPr>
        <p:blipFill>
          <a:blip r:embed="rId3">
            <a:alphaModFix/>
          </a:blip>
          <a:stretch>
            <a:fillRect/>
          </a:stretch>
        </p:blipFill>
        <p:spPr>
          <a:xfrm flipH="1">
            <a:off x="-236475" y="3474248"/>
            <a:ext cx="5473700" cy="3383751"/>
          </a:xfrm>
          <a:prstGeom prst="rect">
            <a:avLst/>
          </a:prstGeom>
          <a:noFill/>
          <a:ln>
            <a:noFill/>
          </a:ln>
        </p:spPr>
      </p:pic>
      <p:pic>
        <p:nvPicPr>
          <p:cNvPr id="132" name="Google Shape;132;p18"/>
          <p:cNvPicPr preferRelativeResize="0"/>
          <p:nvPr/>
        </p:nvPicPr>
        <p:blipFill>
          <a:blip r:embed="rId4">
            <a:alphaModFix/>
          </a:blip>
          <a:stretch>
            <a:fillRect/>
          </a:stretch>
        </p:blipFill>
        <p:spPr>
          <a:xfrm>
            <a:off x="-131272" y="796926"/>
            <a:ext cx="5774673" cy="3166962"/>
          </a:xfrm>
          <a:prstGeom prst="rect">
            <a:avLst/>
          </a:prstGeom>
          <a:noFill/>
          <a:ln>
            <a:noFill/>
          </a:ln>
        </p:spPr>
      </p:pic>
      <p:pic>
        <p:nvPicPr>
          <p:cNvPr id="133" name="Google Shape;133;p18"/>
          <p:cNvPicPr preferRelativeResize="0"/>
          <p:nvPr/>
        </p:nvPicPr>
        <p:blipFill rotWithShape="1">
          <a:blip r:embed="rId5">
            <a:alphaModFix/>
          </a:blip>
          <a:srcRect b="0" l="0" r="13845" t="0"/>
          <a:stretch/>
        </p:blipFill>
        <p:spPr>
          <a:xfrm>
            <a:off x="7866525" y="3519400"/>
            <a:ext cx="4027289" cy="3116350"/>
          </a:xfrm>
          <a:prstGeom prst="rect">
            <a:avLst/>
          </a:prstGeom>
          <a:noFill/>
          <a:ln>
            <a:noFill/>
          </a:ln>
        </p:spPr>
      </p:pic>
      <p:pic>
        <p:nvPicPr>
          <p:cNvPr id="134" name="Google Shape;134;p18"/>
          <p:cNvPicPr preferRelativeResize="0"/>
          <p:nvPr/>
        </p:nvPicPr>
        <p:blipFill>
          <a:blip r:embed="rId6">
            <a:alphaModFix/>
          </a:blip>
          <a:stretch>
            <a:fillRect/>
          </a:stretch>
        </p:blipFill>
        <p:spPr>
          <a:xfrm>
            <a:off x="5017425" y="1071100"/>
            <a:ext cx="4923600" cy="3569612"/>
          </a:xfrm>
          <a:prstGeom prst="rect">
            <a:avLst/>
          </a:prstGeom>
          <a:noFill/>
          <a:ln>
            <a:noFill/>
          </a:ln>
        </p:spPr>
      </p:pic>
      <p:sp>
        <p:nvSpPr>
          <p:cNvPr id="135" name="Google Shape;135;p18"/>
          <p:cNvSpPr txBox="1"/>
          <p:nvPr>
            <p:ph type="title"/>
          </p:nvPr>
        </p:nvSpPr>
        <p:spPr>
          <a:xfrm>
            <a:off x="0" y="101500"/>
            <a:ext cx="12192000" cy="741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b="1" lang="en-US">
                <a:latin typeface="Helvetica Neue"/>
                <a:ea typeface="Helvetica Neue"/>
                <a:cs typeface="Helvetica Neue"/>
                <a:sym typeface="Helvetica Neue"/>
              </a:rPr>
              <a:t>Advice from the Social Media Sphere</a:t>
            </a:r>
            <a:endParaRPr b="1">
              <a:latin typeface="Helvetica Neue"/>
              <a:ea typeface="Helvetica Neue"/>
              <a:cs typeface="Helvetica Neue"/>
              <a:sym typeface="Helvetica Neue"/>
            </a:endParaRPr>
          </a:p>
        </p:txBody>
      </p:sp>
      <p:sp>
        <p:nvSpPr>
          <p:cNvPr id="136" name="Google Shape;136;p18"/>
          <p:cNvSpPr txBox="1"/>
          <p:nvPr>
            <p:ph idx="1" type="body"/>
          </p:nvPr>
        </p:nvSpPr>
        <p:spPr>
          <a:xfrm>
            <a:off x="5767950" y="1352800"/>
            <a:ext cx="3609000" cy="21666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1600">
                <a:solidFill>
                  <a:srgbClr val="1A4855"/>
                </a:solidFill>
                <a:latin typeface="Helvetica Neue"/>
                <a:ea typeface="Helvetica Neue"/>
                <a:cs typeface="Helvetica Neue"/>
                <a:sym typeface="Helvetica Neue"/>
              </a:rPr>
              <a:t>“</a:t>
            </a:r>
            <a:r>
              <a:rPr lang="en-US" sz="1600">
                <a:solidFill>
                  <a:srgbClr val="1A4855"/>
                </a:solidFill>
                <a:latin typeface="Helvetica Neue"/>
                <a:ea typeface="Helvetica Neue"/>
                <a:cs typeface="Helvetica Neue"/>
                <a:sym typeface="Helvetica Neue"/>
              </a:rPr>
              <a:t>Take some time to look out of the conference center windows for goodness sake. Or to do something that has NOTHING to do with libraries before you head home.”</a:t>
            </a:r>
            <a:endParaRPr sz="1600">
              <a:solidFill>
                <a:srgbClr val="1A4855"/>
              </a:solidFill>
              <a:latin typeface="Helvetica Neue"/>
              <a:ea typeface="Helvetica Neue"/>
              <a:cs typeface="Helvetica Neue"/>
              <a:sym typeface="Helvetica Neue"/>
            </a:endParaRPr>
          </a:p>
          <a:p>
            <a:pPr indent="0" lvl="0" marL="0" rtl="0" algn="l">
              <a:spcBef>
                <a:spcPts val="1800"/>
              </a:spcBef>
              <a:spcAft>
                <a:spcPts val="0"/>
              </a:spcAft>
              <a:buNone/>
            </a:pPr>
            <a:r>
              <a:rPr lang="en-US" sz="1600">
                <a:solidFill>
                  <a:srgbClr val="1A4855"/>
                </a:solidFill>
                <a:latin typeface="Helvetica Neue"/>
                <a:ea typeface="Helvetica Neue"/>
                <a:cs typeface="Helvetica Neue"/>
                <a:sym typeface="Helvetica Neue"/>
              </a:rPr>
              <a:t>Regina Townsend, </a:t>
            </a:r>
            <a:r>
              <a:rPr lang="en-US" sz="1600">
                <a:solidFill>
                  <a:srgbClr val="1A4855"/>
                </a:solidFill>
                <a:latin typeface="Helvetica Neue"/>
                <a:ea typeface="Helvetica Neue"/>
                <a:cs typeface="Helvetica Neue"/>
                <a:sym typeface="Helvetica Neue"/>
              </a:rPr>
              <a:t>Young Adult Services Forum group on Facebook</a:t>
            </a:r>
            <a:endParaRPr sz="1600">
              <a:solidFill>
                <a:srgbClr val="1A4855"/>
              </a:solidFill>
              <a:latin typeface="Helvetica Neue"/>
              <a:ea typeface="Helvetica Neue"/>
              <a:cs typeface="Helvetica Neue"/>
              <a:sym typeface="Helvetica Neue"/>
            </a:endParaRPr>
          </a:p>
        </p:txBody>
      </p:sp>
      <p:sp>
        <p:nvSpPr>
          <p:cNvPr id="137" name="Google Shape;137;p18"/>
          <p:cNvSpPr txBox="1"/>
          <p:nvPr>
            <p:ph idx="2" type="body"/>
          </p:nvPr>
        </p:nvSpPr>
        <p:spPr>
          <a:xfrm>
            <a:off x="665225" y="1467849"/>
            <a:ext cx="4572000" cy="15516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1600">
                <a:solidFill>
                  <a:srgbClr val="1A4855"/>
                </a:solidFill>
                <a:latin typeface="Helvetica Neue"/>
                <a:ea typeface="Helvetica Neue"/>
                <a:cs typeface="Helvetica Neue"/>
                <a:sym typeface="Helvetica Neue"/>
              </a:rPr>
              <a:t>“</a:t>
            </a:r>
            <a:r>
              <a:rPr lang="en-US" sz="1600">
                <a:solidFill>
                  <a:srgbClr val="1A4855"/>
                </a:solidFill>
                <a:latin typeface="Helvetica Neue"/>
                <a:ea typeface="Helvetica Neue"/>
                <a:cs typeface="Helvetica Neue"/>
                <a:sym typeface="Helvetica Neue"/>
              </a:rPr>
              <a:t>Don’t try to do too much.</a:t>
            </a:r>
            <a:r>
              <a:rPr lang="en-US" sz="1600">
                <a:latin typeface="Helvetica Neue"/>
                <a:ea typeface="Helvetica Neue"/>
                <a:cs typeface="Helvetica Neue"/>
                <a:sym typeface="Helvetica Neue"/>
              </a:rPr>
              <a:t>.</a:t>
            </a:r>
            <a:r>
              <a:rPr lang="en-US" sz="1600">
                <a:solidFill>
                  <a:srgbClr val="1A4855"/>
                </a:solidFill>
                <a:latin typeface="Helvetica Neue"/>
                <a:ea typeface="Helvetica Neue"/>
                <a:cs typeface="Helvetica Neue"/>
                <a:sym typeface="Helvetica Neue"/>
              </a:rPr>
              <a:t>. Take a minute, decide the can’t miss stuff vs the could be cool stuff &amp; be okay with missing some stuff.”</a:t>
            </a:r>
            <a:endParaRPr sz="1600">
              <a:solidFill>
                <a:srgbClr val="1A4855"/>
              </a:solidFill>
              <a:latin typeface="Helvetica Neue"/>
              <a:ea typeface="Helvetica Neue"/>
              <a:cs typeface="Helvetica Neue"/>
              <a:sym typeface="Helvetica Neue"/>
            </a:endParaRPr>
          </a:p>
          <a:p>
            <a:pPr indent="-330200" lvl="0" marL="457200" rtl="0" algn="l">
              <a:spcBef>
                <a:spcPts val="1800"/>
              </a:spcBef>
              <a:spcAft>
                <a:spcPts val="0"/>
              </a:spcAft>
              <a:buClr>
                <a:srgbClr val="1A4855"/>
              </a:buClr>
              <a:buSzPts val="1600"/>
              <a:buFont typeface="Helvetica Neue"/>
              <a:buChar char="-"/>
            </a:pPr>
            <a:r>
              <a:rPr lang="en-US" sz="1600">
                <a:solidFill>
                  <a:srgbClr val="1A4855"/>
                </a:solidFill>
                <a:latin typeface="Helvetica Neue"/>
                <a:ea typeface="Helvetica Neue"/>
                <a:cs typeface="Helvetica Neue"/>
                <a:sym typeface="Helvetica Neue"/>
              </a:rPr>
              <a:t>Amanda Margis, @akmargie</a:t>
            </a:r>
            <a:endParaRPr sz="1600">
              <a:solidFill>
                <a:srgbClr val="1A4855"/>
              </a:solidFill>
              <a:latin typeface="Helvetica Neue"/>
              <a:ea typeface="Helvetica Neue"/>
              <a:cs typeface="Helvetica Neue"/>
              <a:sym typeface="Helvetica Neue"/>
            </a:endParaRPr>
          </a:p>
        </p:txBody>
      </p:sp>
      <p:sp>
        <p:nvSpPr>
          <p:cNvPr id="138" name="Google Shape;138;p18"/>
          <p:cNvSpPr txBox="1"/>
          <p:nvPr>
            <p:ph idx="2" type="body"/>
          </p:nvPr>
        </p:nvSpPr>
        <p:spPr>
          <a:xfrm>
            <a:off x="449125" y="4286950"/>
            <a:ext cx="4108800" cy="15516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1600">
                <a:solidFill>
                  <a:srgbClr val="1A4855"/>
                </a:solidFill>
                <a:latin typeface="Helvetica Neue"/>
                <a:ea typeface="Helvetica Neue"/>
                <a:cs typeface="Helvetica Neue"/>
                <a:sym typeface="Helvetica Neue"/>
              </a:rPr>
              <a:t>“</a:t>
            </a:r>
            <a:r>
              <a:rPr lang="en-US" sz="1600">
                <a:solidFill>
                  <a:srgbClr val="1A4855"/>
                </a:solidFill>
                <a:latin typeface="Helvetica Neue"/>
                <a:ea typeface="Helvetica Neue"/>
                <a:cs typeface="Helvetica Neue"/>
                <a:sym typeface="Helvetica Neue"/>
              </a:rPr>
              <a:t>Eat what makes you feel good, go outside between sessions, stay hydrated.</a:t>
            </a:r>
            <a:r>
              <a:rPr lang="en-US" sz="1600">
                <a:solidFill>
                  <a:srgbClr val="1A4855"/>
                </a:solidFill>
                <a:latin typeface="Helvetica Neue"/>
                <a:ea typeface="Helvetica Neue"/>
                <a:cs typeface="Helvetica Neue"/>
                <a:sym typeface="Helvetica Neue"/>
              </a:rPr>
              <a:t>”</a:t>
            </a:r>
            <a:endParaRPr sz="1600">
              <a:solidFill>
                <a:srgbClr val="1A4855"/>
              </a:solidFill>
              <a:latin typeface="Helvetica Neue"/>
              <a:ea typeface="Helvetica Neue"/>
              <a:cs typeface="Helvetica Neue"/>
              <a:sym typeface="Helvetica Neue"/>
            </a:endParaRPr>
          </a:p>
          <a:p>
            <a:pPr indent="0" lvl="0" marL="457200" rtl="0" algn="l">
              <a:spcBef>
                <a:spcPts val="1800"/>
              </a:spcBef>
              <a:spcAft>
                <a:spcPts val="0"/>
              </a:spcAft>
              <a:buNone/>
            </a:pPr>
            <a:r>
              <a:rPr lang="en-US" sz="1600">
                <a:latin typeface="Helvetica Neue"/>
                <a:ea typeface="Helvetica Neue"/>
                <a:cs typeface="Helvetica Neue"/>
                <a:sym typeface="Helvetica Neue"/>
              </a:rPr>
              <a:t>Heather Booth, Young Adult Services  Forum group on Facebook</a:t>
            </a:r>
            <a:endParaRPr sz="1600">
              <a:solidFill>
                <a:srgbClr val="1A4855"/>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pic>
        <p:nvPicPr>
          <p:cNvPr id="144" name="Google Shape;144;p19"/>
          <p:cNvPicPr preferRelativeResize="0"/>
          <p:nvPr/>
        </p:nvPicPr>
        <p:blipFill>
          <a:blip r:embed="rId3">
            <a:alphaModFix/>
          </a:blip>
          <a:stretch>
            <a:fillRect/>
          </a:stretch>
        </p:blipFill>
        <p:spPr>
          <a:xfrm>
            <a:off x="3626375" y="4075257"/>
            <a:ext cx="3813299" cy="2547193"/>
          </a:xfrm>
          <a:prstGeom prst="rect">
            <a:avLst/>
          </a:prstGeom>
          <a:noFill/>
          <a:ln>
            <a:noFill/>
          </a:ln>
        </p:spPr>
      </p:pic>
      <p:pic>
        <p:nvPicPr>
          <p:cNvPr id="145" name="Google Shape;145;p19"/>
          <p:cNvPicPr preferRelativeResize="0"/>
          <p:nvPr/>
        </p:nvPicPr>
        <p:blipFill>
          <a:blip r:embed="rId4">
            <a:alphaModFix/>
          </a:blip>
          <a:stretch>
            <a:fillRect/>
          </a:stretch>
        </p:blipFill>
        <p:spPr>
          <a:xfrm>
            <a:off x="5981225" y="1278375"/>
            <a:ext cx="6210774" cy="4961331"/>
          </a:xfrm>
          <a:prstGeom prst="rect">
            <a:avLst/>
          </a:prstGeom>
          <a:noFill/>
          <a:ln>
            <a:noFill/>
          </a:ln>
        </p:spPr>
      </p:pic>
      <p:pic>
        <p:nvPicPr>
          <p:cNvPr id="146" name="Google Shape;146;p19"/>
          <p:cNvPicPr preferRelativeResize="0"/>
          <p:nvPr/>
        </p:nvPicPr>
        <p:blipFill>
          <a:blip r:embed="rId5">
            <a:alphaModFix/>
          </a:blip>
          <a:stretch>
            <a:fillRect/>
          </a:stretch>
        </p:blipFill>
        <p:spPr>
          <a:xfrm flipH="1">
            <a:off x="235700" y="1393600"/>
            <a:ext cx="4851200" cy="4251350"/>
          </a:xfrm>
          <a:prstGeom prst="rect">
            <a:avLst/>
          </a:prstGeom>
          <a:noFill/>
          <a:ln>
            <a:noFill/>
          </a:ln>
        </p:spPr>
      </p:pic>
      <p:sp>
        <p:nvSpPr>
          <p:cNvPr id="147" name="Google Shape;147;p19"/>
          <p:cNvSpPr txBox="1"/>
          <p:nvPr>
            <p:ph type="title"/>
          </p:nvPr>
        </p:nvSpPr>
        <p:spPr>
          <a:xfrm>
            <a:off x="-75" y="242325"/>
            <a:ext cx="12192000" cy="7794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b="1" lang="en-US">
                <a:latin typeface="Helvetica Neue"/>
                <a:ea typeface="Helvetica Neue"/>
                <a:cs typeface="Helvetica Neue"/>
                <a:sym typeface="Helvetica Neue"/>
              </a:rPr>
              <a:t>More </a:t>
            </a:r>
            <a:r>
              <a:rPr b="1" lang="en-US">
                <a:latin typeface="Helvetica Neue"/>
                <a:ea typeface="Helvetica Neue"/>
                <a:cs typeface="Helvetica Neue"/>
                <a:sym typeface="Helvetica Neue"/>
              </a:rPr>
              <a:t>Advice</a:t>
            </a:r>
            <a:endParaRPr b="1">
              <a:latin typeface="Helvetica Neue"/>
              <a:ea typeface="Helvetica Neue"/>
              <a:cs typeface="Helvetica Neue"/>
              <a:sym typeface="Helvetica Neue"/>
            </a:endParaRPr>
          </a:p>
        </p:txBody>
      </p:sp>
      <p:sp>
        <p:nvSpPr>
          <p:cNvPr id="148" name="Google Shape;148;p19"/>
          <p:cNvSpPr txBox="1"/>
          <p:nvPr>
            <p:ph idx="1" type="body"/>
          </p:nvPr>
        </p:nvSpPr>
        <p:spPr>
          <a:xfrm>
            <a:off x="879975" y="1588550"/>
            <a:ext cx="3813300" cy="24867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1600">
                <a:solidFill>
                  <a:srgbClr val="1A4855"/>
                </a:solidFill>
                <a:latin typeface="Helvetica Neue"/>
                <a:ea typeface="Helvetica Neue"/>
                <a:cs typeface="Helvetica Neue"/>
                <a:sym typeface="Helvetica Neue"/>
              </a:rPr>
              <a:t>“I have started packing gym clothes and taking advantage of the hotel fitness center to destress before going to bed. And I like to buy some breakfast treats to keep in my room or order room service so I can eat in my jammies before going out in public.”</a:t>
            </a:r>
            <a:endParaRPr sz="1600">
              <a:solidFill>
                <a:srgbClr val="1A4855"/>
              </a:solidFill>
              <a:latin typeface="Helvetica Neue"/>
              <a:ea typeface="Helvetica Neue"/>
              <a:cs typeface="Helvetica Neue"/>
              <a:sym typeface="Helvetica Neue"/>
            </a:endParaRPr>
          </a:p>
          <a:p>
            <a:pPr indent="0" lvl="0" marL="0" rtl="0" algn="l">
              <a:spcBef>
                <a:spcPts val="1800"/>
              </a:spcBef>
              <a:spcAft>
                <a:spcPts val="0"/>
              </a:spcAft>
              <a:buNone/>
            </a:pPr>
            <a:r>
              <a:rPr lang="en-US" sz="1600">
                <a:latin typeface="Helvetica Neue"/>
                <a:ea typeface="Helvetica Neue"/>
                <a:cs typeface="Helvetica Neue"/>
                <a:sym typeface="Helvetica Neue"/>
              </a:rPr>
              <a:t>Donna Block</a:t>
            </a:r>
            <a:r>
              <a:rPr lang="en-US" sz="1600">
                <a:solidFill>
                  <a:srgbClr val="1A4855"/>
                </a:solidFill>
                <a:latin typeface="Helvetica Neue"/>
                <a:ea typeface="Helvetica Neue"/>
                <a:cs typeface="Helvetica Neue"/>
                <a:sym typeface="Helvetica Neue"/>
              </a:rPr>
              <a:t>, Young Adult Services Forum group on Facebook</a:t>
            </a:r>
            <a:endParaRPr sz="1600">
              <a:solidFill>
                <a:srgbClr val="1A4855"/>
              </a:solidFill>
              <a:latin typeface="Helvetica Neue"/>
              <a:ea typeface="Helvetica Neue"/>
              <a:cs typeface="Helvetica Neue"/>
              <a:sym typeface="Helvetica Neue"/>
            </a:endParaRPr>
          </a:p>
        </p:txBody>
      </p:sp>
      <p:sp>
        <p:nvSpPr>
          <p:cNvPr id="149" name="Google Shape;149;p19"/>
          <p:cNvSpPr txBox="1"/>
          <p:nvPr/>
        </p:nvSpPr>
        <p:spPr>
          <a:xfrm>
            <a:off x="6389325" y="1517600"/>
            <a:ext cx="4959900" cy="30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rgbClr val="1A4855"/>
                </a:solidFill>
                <a:latin typeface="Helvetica Neue"/>
                <a:ea typeface="Helvetica Neue"/>
                <a:cs typeface="Helvetica Neue"/>
                <a:sym typeface="Helvetica Neue"/>
              </a:rPr>
              <a:t>“Talk to people! Sessions are great, but I've learned so much from the professional friendships I've made at conferences. </a:t>
            </a:r>
            <a:endParaRPr sz="1600">
              <a:solidFill>
                <a:srgbClr val="1A4855"/>
              </a:solidFill>
              <a:latin typeface="Helvetica Neue"/>
              <a:ea typeface="Helvetica Neue"/>
              <a:cs typeface="Helvetica Neue"/>
              <a:sym typeface="Helvetica Neue"/>
            </a:endParaRPr>
          </a:p>
          <a:p>
            <a:pPr indent="0" lvl="0" marL="0" rtl="0" algn="l">
              <a:spcBef>
                <a:spcPts val="0"/>
              </a:spcBef>
              <a:spcAft>
                <a:spcPts val="0"/>
              </a:spcAft>
              <a:buNone/>
            </a:pPr>
            <a:r>
              <a:t/>
            </a:r>
            <a:endParaRPr sz="1600">
              <a:solidFill>
                <a:srgbClr val="1A4855"/>
              </a:solidFill>
              <a:latin typeface="Helvetica Neue"/>
              <a:ea typeface="Helvetica Neue"/>
              <a:cs typeface="Helvetica Neue"/>
              <a:sym typeface="Helvetica Neue"/>
            </a:endParaRPr>
          </a:p>
          <a:p>
            <a:pPr indent="0" lvl="0" marL="0" rtl="0" algn="l">
              <a:spcBef>
                <a:spcPts val="0"/>
              </a:spcBef>
              <a:spcAft>
                <a:spcPts val="0"/>
              </a:spcAft>
              <a:buNone/>
            </a:pPr>
            <a:r>
              <a:rPr lang="en-US" sz="1600">
                <a:solidFill>
                  <a:srgbClr val="1A4855"/>
                </a:solidFill>
                <a:latin typeface="Helvetica Neue"/>
                <a:ea typeface="Helvetica Neue"/>
                <a:cs typeface="Helvetica Neue"/>
                <a:sym typeface="Helvetica Neue"/>
              </a:rPr>
              <a:t>I know this isn't easy advice for everyone to take, so respect your own limits. Wear comfortable shoes and bring a sweater or jacket. Pack or purchase snacks so you can keep a little something in your bag.”</a:t>
            </a:r>
            <a:endParaRPr sz="1600">
              <a:solidFill>
                <a:srgbClr val="1A4855"/>
              </a:solidFill>
              <a:latin typeface="Helvetica Neue"/>
              <a:ea typeface="Helvetica Neue"/>
              <a:cs typeface="Helvetica Neue"/>
              <a:sym typeface="Helvetica Neue"/>
            </a:endParaRPr>
          </a:p>
          <a:p>
            <a:pPr indent="0" lvl="0" marL="0" rtl="0" algn="l">
              <a:spcBef>
                <a:spcPts val="0"/>
              </a:spcBef>
              <a:spcAft>
                <a:spcPts val="0"/>
              </a:spcAft>
              <a:buNone/>
            </a:pPr>
            <a:r>
              <a:t/>
            </a:r>
            <a:endParaRPr sz="1600">
              <a:solidFill>
                <a:srgbClr val="1A4855"/>
              </a:solidFill>
              <a:latin typeface="Helvetica Neue"/>
              <a:ea typeface="Helvetica Neue"/>
              <a:cs typeface="Helvetica Neue"/>
              <a:sym typeface="Helvetica Neue"/>
            </a:endParaRPr>
          </a:p>
          <a:p>
            <a:pPr indent="0" lvl="0" marL="0" rtl="0" algn="l">
              <a:spcBef>
                <a:spcPts val="0"/>
              </a:spcBef>
              <a:spcAft>
                <a:spcPts val="0"/>
              </a:spcAft>
              <a:buNone/>
            </a:pPr>
            <a:r>
              <a:rPr lang="en-US" sz="1600">
                <a:solidFill>
                  <a:srgbClr val="1A4855"/>
                </a:solidFill>
                <a:latin typeface="Helvetica Neue"/>
                <a:ea typeface="Helvetica Neue"/>
                <a:cs typeface="Helvetica Neue"/>
                <a:sym typeface="Helvetica Neue"/>
              </a:rPr>
              <a:t>Andrea Johnson, </a:t>
            </a:r>
            <a:r>
              <a:rPr lang="en-US" sz="1600">
                <a:solidFill>
                  <a:srgbClr val="1A4855"/>
                </a:solidFill>
                <a:latin typeface="Helvetica Neue"/>
                <a:ea typeface="Helvetica Neue"/>
                <a:cs typeface="Helvetica Neue"/>
                <a:sym typeface="Helvetica Neue"/>
              </a:rPr>
              <a:t>Young Adult Services Forum group on Facebook</a:t>
            </a:r>
            <a:endParaRPr sz="1600">
              <a:solidFill>
                <a:srgbClr val="1A4855"/>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0"/>
          <p:cNvSpPr txBox="1"/>
          <p:nvPr>
            <p:ph type="title"/>
          </p:nvPr>
        </p:nvSpPr>
        <p:spPr>
          <a:xfrm>
            <a:off x="1341120" y="265176"/>
            <a:ext cx="9509759" cy="108813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A4855"/>
              </a:buClr>
              <a:buSzPts val="3800"/>
              <a:buFont typeface="Georgia"/>
              <a:buNone/>
            </a:pPr>
            <a:r>
              <a:rPr lang="en-US"/>
              <a:t>Professional Stress(ors)?</a:t>
            </a:r>
            <a:endParaRPr/>
          </a:p>
        </p:txBody>
      </p:sp>
      <p:grpSp>
        <p:nvGrpSpPr>
          <p:cNvPr id="155" name="Google Shape;155;p20"/>
          <p:cNvGrpSpPr/>
          <p:nvPr/>
        </p:nvGrpSpPr>
        <p:grpSpPr>
          <a:xfrm>
            <a:off x="7013845" y="1389110"/>
            <a:ext cx="4540821" cy="4079779"/>
            <a:chOff x="222424" y="340939"/>
            <a:chExt cx="4015938" cy="3608189"/>
          </a:xfrm>
        </p:grpSpPr>
        <p:sp>
          <p:nvSpPr>
            <p:cNvPr id="156" name="Google Shape;156;p20"/>
            <p:cNvSpPr/>
            <p:nvPr/>
          </p:nvSpPr>
          <p:spPr>
            <a:xfrm>
              <a:off x="222424" y="353288"/>
              <a:ext cx="2253538" cy="2253506"/>
            </a:xfrm>
            <a:prstGeom prst="ellipse">
              <a:avLst/>
            </a:prstGeom>
            <a:gradFill>
              <a:gsLst>
                <a:gs pos="0">
                  <a:srgbClr val="539DB4">
                    <a:alpha val="49803"/>
                  </a:srgbClr>
                </a:gs>
                <a:gs pos="50000">
                  <a:srgbClr val="2C94AF">
                    <a:alpha val="49803"/>
                  </a:srgbClr>
                </a:gs>
                <a:gs pos="100000">
                  <a:srgbClr val="21859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0"/>
            <p:cNvSpPr txBox="1"/>
            <p:nvPr/>
          </p:nvSpPr>
          <p:spPr>
            <a:xfrm>
              <a:off x="552447" y="683306"/>
              <a:ext cx="1593492" cy="1593470"/>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None/>
              </a:pPr>
              <a:r>
                <a:rPr b="1" i="0" lang="en-US" sz="1900" u="none" cap="none" strike="noStrike">
                  <a:solidFill>
                    <a:schemeClr val="dk1"/>
                  </a:solidFill>
                  <a:latin typeface="Helvetica Neue"/>
                  <a:ea typeface="Helvetica Neue"/>
                  <a:cs typeface="Helvetica Neue"/>
                  <a:sym typeface="Helvetica Neue"/>
                </a:rPr>
                <a:t>My Expectations</a:t>
              </a:r>
              <a:endParaRPr b="1" i="0" sz="1900" u="none" cap="none" strike="noStrike">
                <a:solidFill>
                  <a:schemeClr val="dk1"/>
                </a:solidFill>
                <a:latin typeface="Helvetica Neue"/>
                <a:ea typeface="Helvetica Neue"/>
                <a:cs typeface="Helvetica Neue"/>
                <a:sym typeface="Helvetica Neue"/>
              </a:endParaRPr>
            </a:p>
          </p:txBody>
        </p:sp>
        <p:sp>
          <p:nvSpPr>
            <p:cNvPr id="158" name="Google Shape;158;p20"/>
            <p:cNvSpPr/>
            <p:nvPr/>
          </p:nvSpPr>
          <p:spPr>
            <a:xfrm>
              <a:off x="1159916" y="1695622"/>
              <a:ext cx="2253538" cy="2253506"/>
            </a:xfrm>
            <a:prstGeom prst="ellipse">
              <a:avLst/>
            </a:prstGeom>
            <a:gradFill>
              <a:gsLst>
                <a:gs pos="0">
                  <a:srgbClr val="539DB4">
                    <a:alpha val="49803"/>
                  </a:srgbClr>
                </a:gs>
                <a:gs pos="50000">
                  <a:srgbClr val="2C94AF">
                    <a:alpha val="49803"/>
                  </a:srgbClr>
                </a:gs>
                <a:gs pos="100000">
                  <a:srgbClr val="21859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0"/>
            <p:cNvSpPr txBox="1"/>
            <p:nvPr/>
          </p:nvSpPr>
          <p:spPr>
            <a:xfrm>
              <a:off x="1489939" y="2025640"/>
              <a:ext cx="1593492" cy="1593470"/>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None/>
              </a:pPr>
              <a:r>
                <a:rPr b="1" i="0" lang="en-US" sz="1900" u="none" cap="none" strike="noStrike">
                  <a:solidFill>
                    <a:schemeClr val="dk1"/>
                  </a:solidFill>
                  <a:latin typeface="Helvetica Neue"/>
                  <a:ea typeface="Helvetica Neue"/>
                  <a:cs typeface="Helvetica Neue"/>
                  <a:sym typeface="Helvetica Neue"/>
                </a:rPr>
                <a:t>The Unexpected</a:t>
              </a:r>
              <a:endParaRPr b="1" i="0" sz="1900" u="none" cap="none" strike="noStrike">
                <a:solidFill>
                  <a:schemeClr val="dk1"/>
                </a:solidFill>
                <a:latin typeface="Helvetica Neue"/>
                <a:ea typeface="Helvetica Neue"/>
                <a:cs typeface="Helvetica Neue"/>
                <a:sym typeface="Helvetica Neue"/>
              </a:endParaRPr>
            </a:p>
          </p:txBody>
        </p:sp>
        <p:sp>
          <p:nvSpPr>
            <p:cNvPr id="160" name="Google Shape;160;p20"/>
            <p:cNvSpPr/>
            <p:nvPr/>
          </p:nvSpPr>
          <p:spPr>
            <a:xfrm>
              <a:off x="1984824" y="340939"/>
              <a:ext cx="2253538" cy="2253506"/>
            </a:xfrm>
            <a:prstGeom prst="ellipse">
              <a:avLst/>
            </a:prstGeom>
            <a:gradFill>
              <a:gsLst>
                <a:gs pos="0">
                  <a:srgbClr val="539DB4">
                    <a:alpha val="49803"/>
                  </a:srgbClr>
                </a:gs>
                <a:gs pos="50000">
                  <a:srgbClr val="2C94AF">
                    <a:alpha val="49803"/>
                  </a:srgbClr>
                </a:gs>
                <a:gs pos="100000">
                  <a:srgbClr val="21859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txBox="1"/>
            <p:nvPr/>
          </p:nvSpPr>
          <p:spPr>
            <a:xfrm>
              <a:off x="2314847" y="670957"/>
              <a:ext cx="1593492" cy="1593470"/>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None/>
              </a:pPr>
              <a:r>
                <a:rPr b="1" i="0" lang="en-US" sz="1900" u="none" cap="none" strike="noStrike">
                  <a:solidFill>
                    <a:schemeClr val="dk1"/>
                  </a:solidFill>
                  <a:latin typeface="Helvetica Neue"/>
                  <a:ea typeface="Helvetica Neue"/>
                  <a:cs typeface="Helvetica Neue"/>
                  <a:sym typeface="Helvetica Neue"/>
                </a:rPr>
                <a:t>Others</a:t>
              </a:r>
              <a:endParaRPr b="1" i="0" sz="1900" u="none" cap="none" strike="noStrike">
                <a:solidFill>
                  <a:schemeClr val="dk1"/>
                </a:solidFill>
                <a:latin typeface="Helvetica Neue"/>
                <a:ea typeface="Helvetica Neue"/>
                <a:cs typeface="Helvetica Neue"/>
                <a:sym typeface="Helvetica Neue"/>
              </a:endParaRPr>
            </a:p>
          </p:txBody>
        </p:sp>
      </p:grpSp>
      <p:sp>
        <p:nvSpPr>
          <p:cNvPr id="162" name="Google Shape;162;p20"/>
          <p:cNvSpPr txBox="1"/>
          <p:nvPr>
            <p:ph idx="2" type="body"/>
          </p:nvPr>
        </p:nvSpPr>
        <p:spPr>
          <a:xfrm>
            <a:off x="1264926" y="1572775"/>
            <a:ext cx="5357100" cy="1899600"/>
          </a:xfrm>
          <a:prstGeom prst="rect">
            <a:avLst/>
          </a:prstGeom>
          <a:noFill/>
          <a:ln>
            <a:noFill/>
          </a:ln>
        </p:spPr>
        <p:txBody>
          <a:bodyPr anchorCtr="0" anchor="t" bIns="45700" lIns="91425" spcFirstLastPara="1" rIns="91425" wrap="square" tIns="45700">
            <a:noAutofit/>
          </a:bodyPr>
          <a:lstStyle/>
          <a:p>
            <a:pPr indent="-228600" lvl="0" marL="274320" rtl="0" algn="l">
              <a:lnSpc>
                <a:spcPct val="115000"/>
              </a:lnSpc>
              <a:spcBef>
                <a:spcPts val="0"/>
              </a:spcBef>
              <a:spcAft>
                <a:spcPts val="0"/>
              </a:spcAft>
              <a:buClr>
                <a:srgbClr val="1A4855"/>
              </a:buClr>
              <a:buSzPts val="2000"/>
              <a:buChar char="•"/>
            </a:pPr>
            <a:r>
              <a:rPr lang="en-US"/>
              <a:t>Balance</a:t>
            </a:r>
            <a:endParaRPr/>
          </a:p>
          <a:p>
            <a:pPr indent="-228600" lvl="0" marL="274320" rtl="0" algn="l">
              <a:lnSpc>
                <a:spcPct val="115000"/>
              </a:lnSpc>
              <a:spcBef>
                <a:spcPts val="1000"/>
              </a:spcBef>
              <a:spcAft>
                <a:spcPts val="0"/>
              </a:spcAft>
              <a:buClr>
                <a:srgbClr val="1A4855"/>
              </a:buClr>
              <a:buSzPts val="2000"/>
              <a:buChar char="•"/>
            </a:pPr>
            <a:r>
              <a:rPr lang="en-US"/>
              <a:t>Boundaries </a:t>
            </a:r>
            <a:endParaRPr/>
          </a:p>
          <a:p>
            <a:pPr indent="-228600" lvl="0" marL="274320" rtl="0" algn="l">
              <a:lnSpc>
                <a:spcPct val="115000"/>
              </a:lnSpc>
              <a:spcBef>
                <a:spcPts val="1000"/>
              </a:spcBef>
              <a:spcAft>
                <a:spcPts val="1000"/>
              </a:spcAft>
              <a:buClr>
                <a:srgbClr val="1A4855"/>
              </a:buClr>
              <a:buSzPts val="2000"/>
              <a:buChar char="•"/>
            </a:pPr>
            <a:r>
              <a:rPr lang="en-US"/>
              <a:t>Managing Stress vs. Eliminating Stress</a:t>
            </a:r>
            <a:endParaRPr/>
          </a:p>
        </p:txBody>
      </p:sp>
      <p:pic>
        <p:nvPicPr>
          <p:cNvPr descr="https://cdn.images.express.co.uk/img/dynamic/1/285x190/631166_1.jpg" id="163" name="Google Shape;163;p20"/>
          <p:cNvPicPr preferRelativeResize="0"/>
          <p:nvPr/>
        </p:nvPicPr>
        <p:blipFill rotWithShape="1">
          <a:blip r:embed="rId3">
            <a:alphaModFix/>
          </a:blip>
          <a:srcRect b="0" l="0" r="0" t="0"/>
          <a:stretch/>
        </p:blipFill>
        <p:spPr>
          <a:xfrm>
            <a:off x="1341125" y="3224425"/>
            <a:ext cx="3774875" cy="25165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1"/>
          <p:cNvSpPr txBox="1"/>
          <p:nvPr>
            <p:ph type="title"/>
          </p:nvPr>
        </p:nvSpPr>
        <p:spPr>
          <a:xfrm>
            <a:off x="1341120" y="265176"/>
            <a:ext cx="9509759" cy="108813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A4855"/>
              </a:buClr>
              <a:buSzPts val="3800"/>
              <a:buFont typeface="Georgia"/>
              <a:buNone/>
            </a:pPr>
            <a:r>
              <a:rPr lang="en-US"/>
              <a:t>Realistic Expectations</a:t>
            </a:r>
            <a:endParaRPr/>
          </a:p>
        </p:txBody>
      </p:sp>
      <p:sp>
        <p:nvSpPr>
          <p:cNvPr id="169" name="Google Shape;169;p21"/>
          <p:cNvSpPr txBox="1"/>
          <p:nvPr>
            <p:ph idx="1" type="body"/>
          </p:nvPr>
        </p:nvSpPr>
        <p:spPr>
          <a:xfrm>
            <a:off x="1264925" y="1572775"/>
            <a:ext cx="3869400" cy="41421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SzPts val="1800"/>
              <a:buChar char="•"/>
            </a:pPr>
            <a:r>
              <a:rPr lang="en-US"/>
              <a:t>What’s on your plate?</a:t>
            </a:r>
            <a:endParaRPr/>
          </a:p>
          <a:p>
            <a:pPr indent="-342900" lvl="0" marL="457200" rtl="0" algn="l">
              <a:lnSpc>
                <a:spcPct val="115000"/>
              </a:lnSpc>
              <a:spcBef>
                <a:spcPts val="1000"/>
              </a:spcBef>
              <a:spcAft>
                <a:spcPts val="0"/>
              </a:spcAft>
              <a:buSzPts val="1800"/>
              <a:buChar char="•"/>
            </a:pPr>
            <a:r>
              <a:rPr lang="en-US"/>
              <a:t>How much can I accomplish on the clock?</a:t>
            </a:r>
            <a:endParaRPr/>
          </a:p>
          <a:p>
            <a:pPr indent="-342900" lvl="0" marL="457200" rtl="0" algn="l">
              <a:lnSpc>
                <a:spcPct val="115000"/>
              </a:lnSpc>
              <a:spcBef>
                <a:spcPts val="1000"/>
              </a:spcBef>
              <a:spcAft>
                <a:spcPts val="1000"/>
              </a:spcAft>
              <a:buSzPts val="1800"/>
              <a:buChar char="•"/>
            </a:pPr>
            <a:r>
              <a:rPr lang="en-US"/>
              <a:t>What can be delegated </a:t>
            </a:r>
            <a:br>
              <a:rPr lang="en-US"/>
            </a:br>
            <a:r>
              <a:rPr lang="en-US"/>
              <a:t>or shared?</a:t>
            </a:r>
            <a:endParaRPr/>
          </a:p>
        </p:txBody>
      </p:sp>
      <p:pic>
        <p:nvPicPr>
          <p:cNvPr descr="https://i.ytimg.com/vi/frJ0-WL2YRI/maxresdefault.jpg" id="170" name="Google Shape;170;p21"/>
          <p:cNvPicPr preferRelativeResize="0"/>
          <p:nvPr/>
        </p:nvPicPr>
        <p:blipFill rotWithShape="1">
          <a:blip r:embed="rId3">
            <a:alphaModFix/>
          </a:blip>
          <a:srcRect b="0" l="0" r="0" t="0"/>
          <a:stretch/>
        </p:blipFill>
        <p:spPr>
          <a:xfrm>
            <a:off x="5457275" y="1687550"/>
            <a:ext cx="6191750" cy="3482899"/>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cean">
      <a:dk1>
        <a:srgbClr val="000000"/>
      </a:dk1>
      <a:lt1>
        <a:srgbClr val="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cean 16x9">
  <a:themeElements>
    <a:clrScheme name="Ocean">
      <a:dk1>
        <a:srgbClr val="000000"/>
      </a:dk1>
      <a:lt1>
        <a:srgbClr val="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